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14" r:id="rId1"/>
  </p:sldMasterIdLst>
  <p:notesMasterIdLst>
    <p:notesMasterId r:id="rId41"/>
  </p:notesMasterIdLst>
  <p:sldIdLst>
    <p:sldId id="256" r:id="rId2"/>
    <p:sldId id="261" r:id="rId3"/>
    <p:sldId id="271" r:id="rId4"/>
    <p:sldId id="383" r:id="rId5"/>
    <p:sldId id="384" r:id="rId6"/>
    <p:sldId id="385" r:id="rId7"/>
    <p:sldId id="386" r:id="rId8"/>
    <p:sldId id="387" r:id="rId9"/>
    <p:sldId id="388" r:id="rId10"/>
    <p:sldId id="389" r:id="rId11"/>
    <p:sldId id="390" r:id="rId12"/>
    <p:sldId id="391" r:id="rId13"/>
    <p:sldId id="392" r:id="rId14"/>
    <p:sldId id="393" r:id="rId15"/>
    <p:sldId id="394" r:id="rId16"/>
    <p:sldId id="270" r:id="rId17"/>
    <p:sldId id="395" r:id="rId18"/>
    <p:sldId id="396" r:id="rId19"/>
    <p:sldId id="397" r:id="rId20"/>
    <p:sldId id="398" r:id="rId21"/>
    <p:sldId id="399" r:id="rId22"/>
    <p:sldId id="400" r:id="rId23"/>
    <p:sldId id="402" r:id="rId24"/>
    <p:sldId id="279" r:id="rId25"/>
    <p:sldId id="407" r:id="rId26"/>
    <p:sldId id="403" r:id="rId27"/>
    <p:sldId id="404" r:id="rId28"/>
    <p:sldId id="408" r:id="rId29"/>
    <p:sldId id="409" r:id="rId30"/>
    <p:sldId id="418" r:id="rId31"/>
    <p:sldId id="412" r:id="rId32"/>
    <p:sldId id="411" r:id="rId33"/>
    <p:sldId id="410" r:id="rId34"/>
    <p:sldId id="417" r:id="rId35"/>
    <p:sldId id="414" r:id="rId36"/>
    <p:sldId id="415" r:id="rId37"/>
    <p:sldId id="416" r:id="rId38"/>
    <p:sldId id="345" r:id="rId39"/>
    <p:sldId id="262" r:id="rId4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696"/>
    <p:restoredTop sz="94681"/>
  </p:normalViewPr>
  <p:slideViewPr>
    <p:cSldViewPr snapToGrid="0" snapToObjects="1">
      <p:cViewPr varScale="1">
        <p:scale>
          <a:sx n="128" d="100"/>
          <a:sy n="128" d="100"/>
        </p:scale>
        <p:origin x="200" y="26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notesMaster" Target="notesMasters/notesMaster1.xml"/><Relationship Id="rId42" Type="http://schemas.openxmlformats.org/officeDocument/2006/relationships/presProps" Target="presProps.xml"/><Relationship Id="rId43" Type="http://schemas.openxmlformats.org/officeDocument/2006/relationships/viewProps" Target="viewProps.xml"/><Relationship Id="rId44" Type="http://schemas.openxmlformats.org/officeDocument/2006/relationships/theme" Target="theme/theme1.xml"/><Relationship Id="rId45"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65A488-1AC6-B649-A88A-91D0E808665E}" type="datetimeFigureOut">
              <a:rPr lang="en-US" smtClean="0"/>
              <a:t>2/11/19</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9A08049-2555-F34D-9DDA-D99A3A82B81E}" type="slidenum">
              <a:rPr lang="en-US" smtClean="0"/>
              <a:t>‹#›</a:t>
            </a:fld>
            <a:endParaRPr lang="en-US" dirty="0"/>
          </a:p>
        </p:txBody>
      </p:sp>
    </p:spTree>
    <p:extLst>
      <p:ext uri="{BB962C8B-B14F-4D97-AF65-F5344CB8AC3E}">
        <p14:creationId xmlns:p14="http://schemas.microsoft.com/office/powerpoint/2010/main" val="19190201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i="1">
                <a:solidFill>
                  <a:schemeClr val="tx1"/>
                </a:solidFill>
                <a:latin typeface="Times New Roman" charset="0"/>
                <a:ea typeface="ＭＳ Ｐゴシック" charset="-128"/>
              </a:defRPr>
            </a:lvl1pPr>
            <a:lvl2pPr marL="37931725" indent="-37474525">
              <a:defRPr sz="2400" i="1">
                <a:solidFill>
                  <a:schemeClr val="tx1"/>
                </a:solidFill>
                <a:latin typeface="Times New Roman" charset="0"/>
                <a:ea typeface="ＭＳ Ｐゴシック" charset="-128"/>
              </a:defRPr>
            </a:lvl2pPr>
            <a:lvl3pPr>
              <a:defRPr sz="2400" i="1">
                <a:solidFill>
                  <a:schemeClr val="tx1"/>
                </a:solidFill>
                <a:latin typeface="Times New Roman" charset="0"/>
                <a:ea typeface="ＭＳ Ｐゴシック" charset="-128"/>
              </a:defRPr>
            </a:lvl3pPr>
            <a:lvl4pPr>
              <a:defRPr sz="2400" i="1">
                <a:solidFill>
                  <a:schemeClr val="tx1"/>
                </a:solidFill>
                <a:latin typeface="Times New Roman" charset="0"/>
                <a:ea typeface="ＭＳ Ｐゴシック" charset="-128"/>
              </a:defRPr>
            </a:lvl4pPr>
            <a:lvl5pPr>
              <a:defRPr sz="2400" i="1">
                <a:solidFill>
                  <a:schemeClr val="tx1"/>
                </a:solidFill>
                <a:latin typeface="Times New Roman" charset="0"/>
                <a:ea typeface="ＭＳ Ｐゴシック" charset="-128"/>
              </a:defRPr>
            </a:lvl5pPr>
            <a:lvl6pPr marL="457200" eaLnBrk="0" fontAlgn="base" hangingPunct="0">
              <a:spcBef>
                <a:spcPct val="0"/>
              </a:spcBef>
              <a:spcAft>
                <a:spcPct val="0"/>
              </a:spcAft>
              <a:defRPr sz="2400" i="1">
                <a:solidFill>
                  <a:schemeClr val="tx1"/>
                </a:solidFill>
                <a:latin typeface="Times New Roman" charset="0"/>
                <a:ea typeface="ＭＳ Ｐゴシック" charset="-128"/>
              </a:defRPr>
            </a:lvl6pPr>
            <a:lvl7pPr marL="914400" eaLnBrk="0" fontAlgn="base" hangingPunct="0">
              <a:spcBef>
                <a:spcPct val="0"/>
              </a:spcBef>
              <a:spcAft>
                <a:spcPct val="0"/>
              </a:spcAft>
              <a:defRPr sz="2400" i="1">
                <a:solidFill>
                  <a:schemeClr val="tx1"/>
                </a:solidFill>
                <a:latin typeface="Times New Roman" charset="0"/>
                <a:ea typeface="ＭＳ Ｐゴシック" charset="-128"/>
              </a:defRPr>
            </a:lvl7pPr>
            <a:lvl8pPr marL="1371600" eaLnBrk="0" fontAlgn="base" hangingPunct="0">
              <a:spcBef>
                <a:spcPct val="0"/>
              </a:spcBef>
              <a:spcAft>
                <a:spcPct val="0"/>
              </a:spcAft>
              <a:defRPr sz="2400" i="1">
                <a:solidFill>
                  <a:schemeClr val="tx1"/>
                </a:solidFill>
                <a:latin typeface="Times New Roman" charset="0"/>
                <a:ea typeface="ＭＳ Ｐゴシック" charset="-128"/>
              </a:defRPr>
            </a:lvl8pPr>
            <a:lvl9pPr marL="1828800" eaLnBrk="0" fontAlgn="base" hangingPunct="0">
              <a:spcBef>
                <a:spcPct val="0"/>
              </a:spcBef>
              <a:spcAft>
                <a:spcPct val="0"/>
              </a:spcAft>
              <a:defRPr sz="2400" i="1">
                <a:solidFill>
                  <a:schemeClr val="tx1"/>
                </a:solidFill>
                <a:latin typeface="Times New Roman" charset="0"/>
                <a:ea typeface="ＭＳ Ｐゴシック" charset="-128"/>
              </a:defRPr>
            </a:lvl9pPr>
          </a:lstStyle>
          <a:p>
            <a:fld id="{B3CFF089-6C4E-A54E-9571-231AFF94C4AB}" type="slidenum">
              <a:rPr lang="en-US" altLang="x-none" sz="1200" i="0"/>
              <a:pPr/>
              <a:t>4</a:t>
            </a:fld>
            <a:endParaRPr lang="en-US" altLang="x-none" sz="1200" i="0" dirty="0"/>
          </a:p>
        </p:txBody>
      </p:sp>
      <p:sp>
        <p:nvSpPr>
          <p:cNvPr id="240643" name="Rectangle 2"/>
          <p:cNvSpPr>
            <a:spLocks noGrp="1" noRot="1" noChangeAspect="1" noChangeArrowheads="1" noTextEdit="1"/>
          </p:cNvSpPr>
          <p:nvPr>
            <p:ph type="sldImg"/>
          </p:nvPr>
        </p:nvSpPr>
        <p:spPr>
          <a:ln/>
        </p:spPr>
      </p:sp>
      <p:sp>
        <p:nvSpPr>
          <p:cNvPr id="240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x-none" altLang="x-none"/>
          </a:p>
        </p:txBody>
      </p:sp>
    </p:spTree>
    <p:extLst>
      <p:ext uri="{BB962C8B-B14F-4D97-AF65-F5344CB8AC3E}">
        <p14:creationId xmlns:p14="http://schemas.microsoft.com/office/powerpoint/2010/main" val="15188341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0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i="1">
                <a:solidFill>
                  <a:schemeClr val="tx1"/>
                </a:solidFill>
                <a:latin typeface="Times New Roman" charset="0"/>
                <a:ea typeface="ＭＳ Ｐゴシック" charset="-128"/>
              </a:defRPr>
            </a:lvl1pPr>
            <a:lvl2pPr marL="37931725" indent="-37474525">
              <a:defRPr sz="2400" i="1">
                <a:solidFill>
                  <a:schemeClr val="tx1"/>
                </a:solidFill>
                <a:latin typeface="Times New Roman" charset="0"/>
                <a:ea typeface="ＭＳ Ｐゴシック" charset="-128"/>
              </a:defRPr>
            </a:lvl2pPr>
            <a:lvl3pPr>
              <a:defRPr sz="2400" i="1">
                <a:solidFill>
                  <a:schemeClr val="tx1"/>
                </a:solidFill>
                <a:latin typeface="Times New Roman" charset="0"/>
                <a:ea typeface="ＭＳ Ｐゴシック" charset="-128"/>
              </a:defRPr>
            </a:lvl3pPr>
            <a:lvl4pPr>
              <a:defRPr sz="2400" i="1">
                <a:solidFill>
                  <a:schemeClr val="tx1"/>
                </a:solidFill>
                <a:latin typeface="Times New Roman" charset="0"/>
                <a:ea typeface="ＭＳ Ｐゴシック" charset="-128"/>
              </a:defRPr>
            </a:lvl4pPr>
            <a:lvl5pPr>
              <a:defRPr sz="2400" i="1">
                <a:solidFill>
                  <a:schemeClr val="tx1"/>
                </a:solidFill>
                <a:latin typeface="Times New Roman" charset="0"/>
                <a:ea typeface="ＭＳ Ｐゴシック" charset="-128"/>
              </a:defRPr>
            </a:lvl5pPr>
            <a:lvl6pPr marL="457200" eaLnBrk="0" fontAlgn="base" hangingPunct="0">
              <a:spcBef>
                <a:spcPct val="0"/>
              </a:spcBef>
              <a:spcAft>
                <a:spcPct val="0"/>
              </a:spcAft>
              <a:defRPr sz="2400" i="1">
                <a:solidFill>
                  <a:schemeClr val="tx1"/>
                </a:solidFill>
                <a:latin typeface="Times New Roman" charset="0"/>
                <a:ea typeface="ＭＳ Ｐゴシック" charset="-128"/>
              </a:defRPr>
            </a:lvl6pPr>
            <a:lvl7pPr marL="914400" eaLnBrk="0" fontAlgn="base" hangingPunct="0">
              <a:spcBef>
                <a:spcPct val="0"/>
              </a:spcBef>
              <a:spcAft>
                <a:spcPct val="0"/>
              </a:spcAft>
              <a:defRPr sz="2400" i="1">
                <a:solidFill>
                  <a:schemeClr val="tx1"/>
                </a:solidFill>
                <a:latin typeface="Times New Roman" charset="0"/>
                <a:ea typeface="ＭＳ Ｐゴシック" charset="-128"/>
              </a:defRPr>
            </a:lvl7pPr>
            <a:lvl8pPr marL="1371600" eaLnBrk="0" fontAlgn="base" hangingPunct="0">
              <a:spcBef>
                <a:spcPct val="0"/>
              </a:spcBef>
              <a:spcAft>
                <a:spcPct val="0"/>
              </a:spcAft>
              <a:defRPr sz="2400" i="1">
                <a:solidFill>
                  <a:schemeClr val="tx1"/>
                </a:solidFill>
                <a:latin typeface="Times New Roman" charset="0"/>
                <a:ea typeface="ＭＳ Ｐゴシック" charset="-128"/>
              </a:defRPr>
            </a:lvl8pPr>
            <a:lvl9pPr marL="1828800" eaLnBrk="0" fontAlgn="base" hangingPunct="0">
              <a:spcBef>
                <a:spcPct val="0"/>
              </a:spcBef>
              <a:spcAft>
                <a:spcPct val="0"/>
              </a:spcAft>
              <a:defRPr sz="2400" i="1">
                <a:solidFill>
                  <a:schemeClr val="tx1"/>
                </a:solidFill>
                <a:latin typeface="Times New Roman" charset="0"/>
                <a:ea typeface="ＭＳ Ｐゴシック" charset="-128"/>
              </a:defRPr>
            </a:lvl9pPr>
          </a:lstStyle>
          <a:p>
            <a:fld id="{03944BD7-70DC-2A49-95D2-9290D35B6515}" type="slidenum">
              <a:rPr lang="en-US" altLang="x-none" sz="1200" i="0"/>
              <a:pPr/>
              <a:t>13</a:t>
            </a:fld>
            <a:endParaRPr lang="en-US" altLang="x-none" sz="1200" i="0" dirty="0"/>
          </a:p>
        </p:txBody>
      </p:sp>
      <p:sp>
        <p:nvSpPr>
          <p:cNvPr id="259075" name="Rectangle 2"/>
          <p:cNvSpPr>
            <a:spLocks noGrp="1" noRot="1" noChangeAspect="1" noChangeArrowheads="1" noTextEdit="1"/>
          </p:cNvSpPr>
          <p:nvPr>
            <p:ph type="sldImg"/>
          </p:nvPr>
        </p:nvSpPr>
        <p:spPr>
          <a:ln/>
        </p:spPr>
      </p:sp>
      <p:sp>
        <p:nvSpPr>
          <p:cNvPr id="2590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x-none" altLang="x-none"/>
          </a:p>
        </p:txBody>
      </p:sp>
    </p:spTree>
    <p:extLst>
      <p:ext uri="{BB962C8B-B14F-4D97-AF65-F5344CB8AC3E}">
        <p14:creationId xmlns:p14="http://schemas.microsoft.com/office/powerpoint/2010/main" val="1712770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1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i="1">
                <a:solidFill>
                  <a:schemeClr val="tx1"/>
                </a:solidFill>
                <a:latin typeface="Times New Roman" charset="0"/>
                <a:ea typeface="ＭＳ Ｐゴシック" charset="-128"/>
              </a:defRPr>
            </a:lvl1pPr>
            <a:lvl2pPr marL="37931725" indent="-37474525">
              <a:defRPr sz="2400" i="1">
                <a:solidFill>
                  <a:schemeClr val="tx1"/>
                </a:solidFill>
                <a:latin typeface="Times New Roman" charset="0"/>
                <a:ea typeface="ＭＳ Ｐゴシック" charset="-128"/>
              </a:defRPr>
            </a:lvl2pPr>
            <a:lvl3pPr>
              <a:defRPr sz="2400" i="1">
                <a:solidFill>
                  <a:schemeClr val="tx1"/>
                </a:solidFill>
                <a:latin typeface="Times New Roman" charset="0"/>
                <a:ea typeface="ＭＳ Ｐゴシック" charset="-128"/>
              </a:defRPr>
            </a:lvl3pPr>
            <a:lvl4pPr>
              <a:defRPr sz="2400" i="1">
                <a:solidFill>
                  <a:schemeClr val="tx1"/>
                </a:solidFill>
                <a:latin typeface="Times New Roman" charset="0"/>
                <a:ea typeface="ＭＳ Ｐゴシック" charset="-128"/>
              </a:defRPr>
            </a:lvl4pPr>
            <a:lvl5pPr>
              <a:defRPr sz="2400" i="1">
                <a:solidFill>
                  <a:schemeClr val="tx1"/>
                </a:solidFill>
                <a:latin typeface="Times New Roman" charset="0"/>
                <a:ea typeface="ＭＳ Ｐゴシック" charset="-128"/>
              </a:defRPr>
            </a:lvl5pPr>
            <a:lvl6pPr marL="457200" eaLnBrk="0" fontAlgn="base" hangingPunct="0">
              <a:spcBef>
                <a:spcPct val="0"/>
              </a:spcBef>
              <a:spcAft>
                <a:spcPct val="0"/>
              </a:spcAft>
              <a:defRPr sz="2400" i="1">
                <a:solidFill>
                  <a:schemeClr val="tx1"/>
                </a:solidFill>
                <a:latin typeface="Times New Roman" charset="0"/>
                <a:ea typeface="ＭＳ Ｐゴシック" charset="-128"/>
              </a:defRPr>
            </a:lvl6pPr>
            <a:lvl7pPr marL="914400" eaLnBrk="0" fontAlgn="base" hangingPunct="0">
              <a:spcBef>
                <a:spcPct val="0"/>
              </a:spcBef>
              <a:spcAft>
                <a:spcPct val="0"/>
              </a:spcAft>
              <a:defRPr sz="2400" i="1">
                <a:solidFill>
                  <a:schemeClr val="tx1"/>
                </a:solidFill>
                <a:latin typeface="Times New Roman" charset="0"/>
                <a:ea typeface="ＭＳ Ｐゴシック" charset="-128"/>
              </a:defRPr>
            </a:lvl7pPr>
            <a:lvl8pPr marL="1371600" eaLnBrk="0" fontAlgn="base" hangingPunct="0">
              <a:spcBef>
                <a:spcPct val="0"/>
              </a:spcBef>
              <a:spcAft>
                <a:spcPct val="0"/>
              </a:spcAft>
              <a:defRPr sz="2400" i="1">
                <a:solidFill>
                  <a:schemeClr val="tx1"/>
                </a:solidFill>
                <a:latin typeface="Times New Roman" charset="0"/>
                <a:ea typeface="ＭＳ Ｐゴシック" charset="-128"/>
              </a:defRPr>
            </a:lvl8pPr>
            <a:lvl9pPr marL="1828800" eaLnBrk="0" fontAlgn="base" hangingPunct="0">
              <a:spcBef>
                <a:spcPct val="0"/>
              </a:spcBef>
              <a:spcAft>
                <a:spcPct val="0"/>
              </a:spcAft>
              <a:defRPr sz="2400" i="1">
                <a:solidFill>
                  <a:schemeClr val="tx1"/>
                </a:solidFill>
                <a:latin typeface="Times New Roman" charset="0"/>
                <a:ea typeface="ＭＳ Ｐゴシック" charset="-128"/>
              </a:defRPr>
            </a:lvl9pPr>
          </a:lstStyle>
          <a:p>
            <a:fld id="{D4ECA89D-EB15-C545-B9FC-05088E08EF08}" type="slidenum">
              <a:rPr lang="en-US" altLang="x-none" sz="1200" i="0"/>
              <a:pPr/>
              <a:t>14</a:t>
            </a:fld>
            <a:endParaRPr lang="en-US" altLang="x-none" sz="1200" i="0" dirty="0"/>
          </a:p>
        </p:txBody>
      </p:sp>
      <p:sp>
        <p:nvSpPr>
          <p:cNvPr id="261123" name="Rectangle 2"/>
          <p:cNvSpPr>
            <a:spLocks noGrp="1" noRot="1" noChangeAspect="1" noChangeArrowheads="1" noTextEdit="1"/>
          </p:cNvSpPr>
          <p:nvPr>
            <p:ph type="sldImg"/>
          </p:nvPr>
        </p:nvSpPr>
        <p:spPr>
          <a:ln/>
        </p:spPr>
      </p:sp>
      <p:sp>
        <p:nvSpPr>
          <p:cNvPr id="2611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x-none" altLang="x-none"/>
          </a:p>
        </p:txBody>
      </p:sp>
    </p:spTree>
    <p:extLst>
      <p:ext uri="{BB962C8B-B14F-4D97-AF65-F5344CB8AC3E}">
        <p14:creationId xmlns:p14="http://schemas.microsoft.com/office/powerpoint/2010/main" val="15853433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1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i="1">
                <a:solidFill>
                  <a:schemeClr val="tx1"/>
                </a:solidFill>
                <a:latin typeface="Times New Roman" charset="0"/>
                <a:ea typeface="ＭＳ Ｐゴシック" charset="-128"/>
              </a:defRPr>
            </a:lvl1pPr>
            <a:lvl2pPr marL="37931725" indent="-37474525">
              <a:defRPr sz="2400" i="1">
                <a:solidFill>
                  <a:schemeClr val="tx1"/>
                </a:solidFill>
                <a:latin typeface="Times New Roman" charset="0"/>
                <a:ea typeface="ＭＳ Ｐゴシック" charset="-128"/>
              </a:defRPr>
            </a:lvl2pPr>
            <a:lvl3pPr>
              <a:defRPr sz="2400" i="1">
                <a:solidFill>
                  <a:schemeClr val="tx1"/>
                </a:solidFill>
                <a:latin typeface="Times New Roman" charset="0"/>
                <a:ea typeface="ＭＳ Ｐゴシック" charset="-128"/>
              </a:defRPr>
            </a:lvl3pPr>
            <a:lvl4pPr>
              <a:defRPr sz="2400" i="1">
                <a:solidFill>
                  <a:schemeClr val="tx1"/>
                </a:solidFill>
                <a:latin typeface="Times New Roman" charset="0"/>
                <a:ea typeface="ＭＳ Ｐゴシック" charset="-128"/>
              </a:defRPr>
            </a:lvl4pPr>
            <a:lvl5pPr>
              <a:defRPr sz="2400" i="1">
                <a:solidFill>
                  <a:schemeClr val="tx1"/>
                </a:solidFill>
                <a:latin typeface="Times New Roman" charset="0"/>
                <a:ea typeface="ＭＳ Ｐゴシック" charset="-128"/>
              </a:defRPr>
            </a:lvl5pPr>
            <a:lvl6pPr marL="457200" eaLnBrk="0" fontAlgn="base" hangingPunct="0">
              <a:spcBef>
                <a:spcPct val="0"/>
              </a:spcBef>
              <a:spcAft>
                <a:spcPct val="0"/>
              </a:spcAft>
              <a:defRPr sz="2400" i="1">
                <a:solidFill>
                  <a:schemeClr val="tx1"/>
                </a:solidFill>
                <a:latin typeface="Times New Roman" charset="0"/>
                <a:ea typeface="ＭＳ Ｐゴシック" charset="-128"/>
              </a:defRPr>
            </a:lvl6pPr>
            <a:lvl7pPr marL="914400" eaLnBrk="0" fontAlgn="base" hangingPunct="0">
              <a:spcBef>
                <a:spcPct val="0"/>
              </a:spcBef>
              <a:spcAft>
                <a:spcPct val="0"/>
              </a:spcAft>
              <a:defRPr sz="2400" i="1">
                <a:solidFill>
                  <a:schemeClr val="tx1"/>
                </a:solidFill>
                <a:latin typeface="Times New Roman" charset="0"/>
                <a:ea typeface="ＭＳ Ｐゴシック" charset="-128"/>
              </a:defRPr>
            </a:lvl7pPr>
            <a:lvl8pPr marL="1371600" eaLnBrk="0" fontAlgn="base" hangingPunct="0">
              <a:spcBef>
                <a:spcPct val="0"/>
              </a:spcBef>
              <a:spcAft>
                <a:spcPct val="0"/>
              </a:spcAft>
              <a:defRPr sz="2400" i="1">
                <a:solidFill>
                  <a:schemeClr val="tx1"/>
                </a:solidFill>
                <a:latin typeface="Times New Roman" charset="0"/>
                <a:ea typeface="ＭＳ Ｐゴシック" charset="-128"/>
              </a:defRPr>
            </a:lvl8pPr>
            <a:lvl9pPr marL="1828800" eaLnBrk="0" fontAlgn="base" hangingPunct="0">
              <a:spcBef>
                <a:spcPct val="0"/>
              </a:spcBef>
              <a:spcAft>
                <a:spcPct val="0"/>
              </a:spcAft>
              <a:defRPr sz="2400" i="1">
                <a:solidFill>
                  <a:schemeClr val="tx1"/>
                </a:solidFill>
                <a:latin typeface="Times New Roman" charset="0"/>
                <a:ea typeface="ＭＳ Ｐゴシック" charset="-128"/>
              </a:defRPr>
            </a:lvl9pPr>
          </a:lstStyle>
          <a:p>
            <a:fld id="{EAEF22BC-870F-EC49-B5B9-01963108A87D}" type="slidenum">
              <a:rPr lang="en-US" altLang="x-none" sz="1200" i="0"/>
              <a:pPr/>
              <a:t>15</a:t>
            </a:fld>
            <a:endParaRPr lang="en-US" altLang="x-none" sz="1200" i="0" dirty="0"/>
          </a:p>
        </p:txBody>
      </p:sp>
      <p:sp>
        <p:nvSpPr>
          <p:cNvPr id="263171" name="Rectangle 2"/>
          <p:cNvSpPr>
            <a:spLocks noGrp="1" noRot="1" noChangeAspect="1" noChangeArrowheads="1" noTextEdit="1"/>
          </p:cNvSpPr>
          <p:nvPr>
            <p:ph type="sldImg"/>
          </p:nvPr>
        </p:nvSpPr>
        <p:spPr>
          <a:ln/>
        </p:spPr>
      </p:sp>
      <p:sp>
        <p:nvSpPr>
          <p:cNvPr id="2631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x-none" altLang="x-none"/>
          </a:p>
        </p:txBody>
      </p:sp>
    </p:spTree>
    <p:extLst>
      <p:ext uri="{BB962C8B-B14F-4D97-AF65-F5344CB8AC3E}">
        <p14:creationId xmlns:p14="http://schemas.microsoft.com/office/powerpoint/2010/main" val="1592523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i="1">
                <a:solidFill>
                  <a:schemeClr val="tx1"/>
                </a:solidFill>
                <a:latin typeface="Times New Roman" charset="0"/>
                <a:ea typeface="ＭＳ Ｐゴシック" charset="-128"/>
              </a:defRPr>
            </a:lvl1pPr>
            <a:lvl2pPr marL="37931725" indent="-37474525">
              <a:defRPr sz="2400" i="1">
                <a:solidFill>
                  <a:schemeClr val="tx1"/>
                </a:solidFill>
                <a:latin typeface="Times New Roman" charset="0"/>
                <a:ea typeface="ＭＳ Ｐゴシック" charset="-128"/>
              </a:defRPr>
            </a:lvl2pPr>
            <a:lvl3pPr>
              <a:defRPr sz="2400" i="1">
                <a:solidFill>
                  <a:schemeClr val="tx1"/>
                </a:solidFill>
                <a:latin typeface="Times New Roman" charset="0"/>
                <a:ea typeface="ＭＳ Ｐゴシック" charset="-128"/>
              </a:defRPr>
            </a:lvl3pPr>
            <a:lvl4pPr>
              <a:defRPr sz="2400" i="1">
                <a:solidFill>
                  <a:schemeClr val="tx1"/>
                </a:solidFill>
                <a:latin typeface="Times New Roman" charset="0"/>
                <a:ea typeface="ＭＳ Ｐゴシック" charset="-128"/>
              </a:defRPr>
            </a:lvl4pPr>
            <a:lvl5pPr>
              <a:defRPr sz="2400" i="1">
                <a:solidFill>
                  <a:schemeClr val="tx1"/>
                </a:solidFill>
                <a:latin typeface="Times New Roman" charset="0"/>
                <a:ea typeface="ＭＳ Ｐゴシック" charset="-128"/>
              </a:defRPr>
            </a:lvl5pPr>
            <a:lvl6pPr marL="457200" eaLnBrk="0" fontAlgn="base" hangingPunct="0">
              <a:spcBef>
                <a:spcPct val="0"/>
              </a:spcBef>
              <a:spcAft>
                <a:spcPct val="0"/>
              </a:spcAft>
              <a:defRPr sz="2400" i="1">
                <a:solidFill>
                  <a:schemeClr val="tx1"/>
                </a:solidFill>
                <a:latin typeface="Times New Roman" charset="0"/>
                <a:ea typeface="ＭＳ Ｐゴシック" charset="-128"/>
              </a:defRPr>
            </a:lvl6pPr>
            <a:lvl7pPr marL="914400" eaLnBrk="0" fontAlgn="base" hangingPunct="0">
              <a:spcBef>
                <a:spcPct val="0"/>
              </a:spcBef>
              <a:spcAft>
                <a:spcPct val="0"/>
              </a:spcAft>
              <a:defRPr sz="2400" i="1">
                <a:solidFill>
                  <a:schemeClr val="tx1"/>
                </a:solidFill>
                <a:latin typeface="Times New Roman" charset="0"/>
                <a:ea typeface="ＭＳ Ｐゴシック" charset="-128"/>
              </a:defRPr>
            </a:lvl7pPr>
            <a:lvl8pPr marL="1371600" eaLnBrk="0" fontAlgn="base" hangingPunct="0">
              <a:spcBef>
                <a:spcPct val="0"/>
              </a:spcBef>
              <a:spcAft>
                <a:spcPct val="0"/>
              </a:spcAft>
              <a:defRPr sz="2400" i="1">
                <a:solidFill>
                  <a:schemeClr val="tx1"/>
                </a:solidFill>
                <a:latin typeface="Times New Roman" charset="0"/>
                <a:ea typeface="ＭＳ Ｐゴシック" charset="-128"/>
              </a:defRPr>
            </a:lvl8pPr>
            <a:lvl9pPr marL="1828800" eaLnBrk="0" fontAlgn="base" hangingPunct="0">
              <a:spcBef>
                <a:spcPct val="0"/>
              </a:spcBef>
              <a:spcAft>
                <a:spcPct val="0"/>
              </a:spcAft>
              <a:defRPr sz="2400" i="1">
                <a:solidFill>
                  <a:schemeClr val="tx1"/>
                </a:solidFill>
                <a:latin typeface="Times New Roman" charset="0"/>
                <a:ea typeface="ＭＳ Ｐゴシック" charset="-128"/>
              </a:defRPr>
            </a:lvl9pPr>
          </a:lstStyle>
          <a:p>
            <a:fld id="{590F2E73-E741-824B-BEAC-381501C11AD3}" type="slidenum">
              <a:rPr lang="en-US" altLang="x-none" sz="1200" i="0"/>
              <a:pPr/>
              <a:t>5</a:t>
            </a:fld>
            <a:endParaRPr lang="en-US" altLang="x-none" sz="1200" i="0" dirty="0"/>
          </a:p>
        </p:txBody>
      </p:sp>
      <p:sp>
        <p:nvSpPr>
          <p:cNvPr id="242691" name="Rectangle 2"/>
          <p:cNvSpPr>
            <a:spLocks noGrp="1" noRot="1" noChangeAspect="1" noChangeArrowheads="1" noTextEdit="1"/>
          </p:cNvSpPr>
          <p:nvPr>
            <p:ph type="sldImg"/>
          </p:nvPr>
        </p:nvSpPr>
        <p:spPr>
          <a:ln/>
        </p:spPr>
      </p:sp>
      <p:sp>
        <p:nvSpPr>
          <p:cNvPr id="2426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x-none" altLang="x-none"/>
          </a:p>
        </p:txBody>
      </p:sp>
    </p:spTree>
    <p:extLst>
      <p:ext uri="{BB962C8B-B14F-4D97-AF65-F5344CB8AC3E}">
        <p14:creationId xmlns:p14="http://schemas.microsoft.com/office/powerpoint/2010/main" val="2601780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7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i="1">
                <a:solidFill>
                  <a:schemeClr val="tx1"/>
                </a:solidFill>
                <a:latin typeface="Times New Roman" charset="0"/>
                <a:ea typeface="ＭＳ Ｐゴシック" charset="-128"/>
              </a:defRPr>
            </a:lvl1pPr>
            <a:lvl2pPr marL="37931725" indent="-37474525">
              <a:defRPr sz="2400" i="1">
                <a:solidFill>
                  <a:schemeClr val="tx1"/>
                </a:solidFill>
                <a:latin typeface="Times New Roman" charset="0"/>
                <a:ea typeface="ＭＳ Ｐゴシック" charset="-128"/>
              </a:defRPr>
            </a:lvl2pPr>
            <a:lvl3pPr>
              <a:defRPr sz="2400" i="1">
                <a:solidFill>
                  <a:schemeClr val="tx1"/>
                </a:solidFill>
                <a:latin typeface="Times New Roman" charset="0"/>
                <a:ea typeface="ＭＳ Ｐゴシック" charset="-128"/>
              </a:defRPr>
            </a:lvl3pPr>
            <a:lvl4pPr>
              <a:defRPr sz="2400" i="1">
                <a:solidFill>
                  <a:schemeClr val="tx1"/>
                </a:solidFill>
                <a:latin typeface="Times New Roman" charset="0"/>
                <a:ea typeface="ＭＳ Ｐゴシック" charset="-128"/>
              </a:defRPr>
            </a:lvl4pPr>
            <a:lvl5pPr>
              <a:defRPr sz="2400" i="1">
                <a:solidFill>
                  <a:schemeClr val="tx1"/>
                </a:solidFill>
                <a:latin typeface="Times New Roman" charset="0"/>
                <a:ea typeface="ＭＳ Ｐゴシック" charset="-128"/>
              </a:defRPr>
            </a:lvl5pPr>
            <a:lvl6pPr marL="457200" eaLnBrk="0" fontAlgn="base" hangingPunct="0">
              <a:spcBef>
                <a:spcPct val="0"/>
              </a:spcBef>
              <a:spcAft>
                <a:spcPct val="0"/>
              </a:spcAft>
              <a:defRPr sz="2400" i="1">
                <a:solidFill>
                  <a:schemeClr val="tx1"/>
                </a:solidFill>
                <a:latin typeface="Times New Roman" charset="0"/>
                <a:ea typeface="ＭＳ Ｐゴシック" charset="-128"/>
              </a:defRPr>
            </a:lvl6pPr>
            <a:lvl7pPr marL="914400" eaLnBrk="0" fontAlgn="base" hangingPunct="0">
              <a:spcBef>
                <a:spcPct val="0"/>
              </a:spcBef>
              <a:spcAft>
                <a:spcPct val="0"/>
              </a:spcAft>
              <a:defRPr sz="2400" i="1">
                <a:solidFill>
                  <a:schemeClr val="tx1"/>
                </a:solidFill>
                <a:latin typeface="Times New Roman" charset="0"/>
                <a:ea typeface="ＭＳ Ｐゴシック" charset="-128"/>
              </a:defRPr>
            </a:lvl7pPr>
            <a:lvl8pPr marL="1371600" eaLnBrk="0" fontAlgn="base" hangingPunct="0">
              <a:spcBef>
                <a:spcPct val="0"/>
              </a:spcBef>
              <a:spcAft>
                <a:spcPct val="0"/>
              </a:spcAft>
              <a:defRPr sz="2400" i="1">
                <a:solidFill>
                  <a:schemeClr val="tx1"/>
                </a:solidFill>
                <a:latin typeface="Times New Roman" charset="0"/>
                <a:ea typeface="ＭＳ Ｐゴシック" charset="-128"/>
              </a:defRPr>
            </a:lvl8pPr>
            <a:lvl9pPr marL="1828800" eaLnBrk="0" fontAlgn="base" hangingPunct="0">
              <a:spcBef>
                <a:spcPct val="0"/>
              </a:spcBef>
              <a:spcAft>
                <a:spcPct val="0"/>
              </a:spcAft>
              <a:defRPr sz="2400" i="1">
                <a:solidFill>
                  <a:schemeClr val="tx1"/>
                </a:solidFill>
                <a:latin typeface="Times New Roman" charset="0"/>
                <a:ea typeface="ＭＳ Ｐゴシック" charset="-128"/>
              </a:defRPr>
            </a:lvl9pPr>
          </a:lstStyle>
          <a:p>
            <a:fld id="{017C2FC7-5501-8C46-B50A-3FF2E3145E90}" type="slidenum">
              <a:rPr lang="en-US" altLang="x-none" sz="1200" i="0"/>
              <a:pPr/>
              <a:t>6</a:t>
            </a:fld>
            <a:endParaRPr lang="en-US" altLang="x-none" sz="1200" i="0" dirty="0"/>
          </a:p>
        </p:txBody>
      </p:sp>
      <p:sp>
        <p:nvSpPr>
          <p:cNvPr id="244739" name="Rectangle 2"/>
          <p:cNvSpPr>
            <a:spLocks noGrp="1" noRot="1" noChangeAspect="1" noChangeArrowheads="1" noTextEdit="1"/>
          </p:cNvSpPr>
          <p:nvPr>
            <p:ph type="sldImg"/>
          </p:nvPr>
        </p:nvSpPr>
        <p:spPr>
          <a:ln/>
        </p:spPr>
      </p:sp>
      <p:sp>
        <p:nvSpPr>
          <p:cNvPr id="2447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x-none" altLang="x-none"/>
          </a:p>
        </p:txBody>
      </p:sp>
    </p:spTree>
    <p:extLst>
      <p:ext uri="{BB962C8B-B14F-4D97-AF65-F5344CB8AC3E}">
        <p14:creationId xmlns:p14="http://schemas.microsoft.com/office/powerpoint/2010/main" val="9293008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7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i="1">
                <a:solidFill>
                  <a:schemeClr val="tx1"/>
                </a:solidFill>
                <a:latin typeface="Times New Roman" charset="0"/>
                <a:ea typeface="ＭＳ Ｐゴシック" charset="-128"/>
              </a:defRPr>
            </a:lvl1pPr>
            <a:lvl2pPr marL="37931725" indent="-37474525">
              <a:defRPr sz="2400" i="1">
                <a:solidFill>
                  <a:schemeClr val="tx1"/>
                </a:solidFill>
                <a:latin typeface="Times New Roman" charset="0"/>
                <a:ea typeface="ＭＳ Ｐゴシック" charset="-128"/>
              </a:defRPr>
            </a:lvl2pPr>
            <a:lvl3pPr>
              <a:defRPr sz="2400" i="1">
                <a:solidFill>
                  <a:schemeClr val="tx1"/>
                </a:solidFill>
                <a:latin typeface="Times New Roman" charset="0"/>
                <a:ea typeface="ＭＳ Ｐゴシック" charset="-128"/>
              </a:defRPr>
            </a:lvl3pPr>
            <a:lvl4pPr>
              <a:defRPr sz="2400" i="1">
                <a:solidFill>
                  <a:schemeClr val="tx1"/>
                </a:solidFill>
                <a:latin typeface="Times New Roman" charset="0"/>
                <a:ea typeface="ＭＳ Ｐゴシック" charset="-128"/>
              </a:defRPr>
            </a:lvl4pPr>
            <a:lvl5pPr>
              <a:defRPr sz="2400" i="1">
                <a:solidFill>
                  <a:schemeClr val="tx1"/>
                </a:solidFill>
                <a:latin typeface="Times New Roman" charset="0"/>
                <a:ea typeface="ＭＳ Ｐゴシック" charset="-128"/>
              </a:defRPr>
            </a:lvl5pPr>
            <a:lvl6pPr marL="457200" eaLnBrk="0" fontAlgn="base" hangingPunct="0">
              <a:spcBef>
                <a:spcPct val="0"/>
              </a:spcBef>
              <a:spcAft>
                <a:spcPct val="0"/>
              </a:spcAft>
              <a:defRPr sz="2400" i="1">
                <a:solidFill>
                  <a:schemeClr val="tx1"/>
                </a:solidFill>
                <a:latin typeface="Times New Roman" charset="0"/>
                <a:ea typeface="ＭＳ Ｐゴシック" charset="-128"/>
              </a:defRPr>
            </a:lvl6pPr>
            <a:lvl7pPr marL="914400" eaLnBrk="0" fontAlgn="base" hangingPunct="0">
              <a:spcBef>
                <a:spcPct val="0"/>
              </a:spcBef>
              <a:spcAft>
                <a:spcPct val="0"/>
              </a:spcAft>
              <a:defRPr sz="2400" i="1">
                <a:solidFill>
                  <a:schemeClr val="tx1"/>
                </a:solidFill>
                <a:latin typeface="Times New Roman" charset="0"/>
                <a:ea typeface="ＭＳ Ｐゴシック" charset="-128"/>
              </a:defRPr>
            </a:lvl7pPr>
            <a:lvl8pPr marL="1371600" eaLnBrk="0" fontAlgn="base" hangingPunct="0">
              <a:spcBef>
                <a:spcPct val="0"/>
              </a:spcBef>
              <a:spcAft>
                <a:spcPct val="0"/>
              </a:spcAft>
              <a:defRPr sz="2400" i="1">
                <a:solidFill>
                  <a:schemeClr val="tx1"/>
                </a:solidFill>
                <a:latin typeface="Times New Roman" charset="0"/>
                <a:ea typeface="ＭＳ Ｐゴシック" charset="-128"/>
              </a:defRPr>
            </a:lvl8pPr>
            <a:lvl9pPr marL="1828800" eaLnBrk="0" fontAlgn="base" hangingPunct="0">
              <a:spcBef>
                <a:spcPct val="0"/>
              </a:spcBef>
              <a:spcAft>
                <a:spcPct val="0"/>
              </a:spcAft>
              <a:defRPr sz="2400" i="1">
                <a:solidFill>
                  <a:schemeClr val="tx1"/>
                </a:solidFill>
                <a:latin typeface="Times New Roman" charset="0"/>
                <a:ea typeface="ＭＳ Ｐゴシック" charset="-128"/>
              </a:defRPr>
            </a:lvl9pPr>
          </a:lstStyle>
          <a:p>
            <a:fld id="{67D42429-FBA3-D743-95EB-1B3ACEE7BE0C}" type="slidenum">
              <a:rPr lang="en-US" altLang="x-none" sz="1200" i="0"/>
              <a:pPr/>
              <a:t>7</a:t>
            </a:fld>
            <a:endParaRPr lang="en-US" altLang="x-none" sz="1200" i="0" dirty="0"/>
          </a:p>
        </p:txBody>
      </p:sp>
      <p:sp>
        <p:nvSpPr>
          <p:cNvPr id="246787" name="Rectangle 2"/>
          <p:cNvSpPr>
            <a:spLocks noGrp="1" noRot="1" noChangeAspect="1" noChangeArrowheads="1" noTextEdit="1"/>
          </p:cNvSpPr>
          <p:nvPr>
            <p:ph type="sldImg"/>
          </p:nvPr>
        </p:nvSpPr>
        <p:spPr>
          <a:ln/>
        </p:spPr>
      </p:sp>
      <p:sp>
        <p:nvSpPr>
          <p:cNvPr id="2467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x-none" altLang="x-none"/>
          </a:p>
        </p:txBody>
      </p:sp>
    </p:spTree>
    <p:extLst>
      <p:ext uri="{BB962C8B-B14F-4D97-AF65-F5344CB8AC3E}">
        <p14:creationId xmlns:p14="http://schemas.microsoft.com/office/powerpoint/2010/main" val="16653305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8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i="1">
                <a:solidFill>
                  <a:schemeClr val="tx1"/>
                </a:solidFill>
                <a:latin typeface="Times New Roman" charset="0"/>
                <a:ea typeface="ＭＳ Ｐゴシック" charset="-128"/>
              </a:defRPr>
            </a:lvl1pPr>
            <a:lvl2pPr marL="37931725" indent="-37474525">
              <a:defRPr sz="2400" i="1">
                <a:solidFill>
                  <a:schemeClr val="tx1"/>
                </a:solidFill>
                <a:latin typeface="Times New Roman" charset="0"/>
                <a:ea typeface="ＭＳ Ｐゴシック" charset="-128"/>
              </a:defRPr>
            </a:lvl2pPr>
            <a:lvl3pPr>
              <a:defRPr sz="2400" i="1">
                <a:solidFill>
                  <a:schemeClr val="tx1"/>
                </a:solidFill>
                <a:latin typeface="Times New Roman" charset="0"/>
                <a:ea typeface="ＭＳ Ｐゴシック" charset="-128"/>
              </a:defRPr>
            </a:lvl3pPr>
            <a:lvl4pPr>
              <a:defRPr sz="2400" i="1">
                <a:solidFill>
                  <a:schemeClr val="tx1"/>
                </a:solidFill>
                <a:latin typeface="Times New Roman" charset="0"/>
                <a:ea typeface="ＭＳ Ｐゴシック" charset="-128"/>
              </a:defRPr>
            </a:lvl4pPr>
            <a:lvl5pPr>
              <a:defRPr sz="2400" i="1">
                <a:solidFill>
                  <a:schemeClr val="tx1"/>
                </a:solidFill>
                <a:latin typeface="Times New Roman" charset="0"/>
                <a:ea typeface="ＭＳ Ｐゴシック" charset="-128"/>
              </a:defRPr>
            </a:lvl5pPr>
            <a:lvl6pPr marL="457200" eaLnBrk="0" fontAlgn="base" hangingPunct="0">
              <a:spcBef>
                <a:spcPct val="0"/>
              </a:spcBef>
              <a:spcAft>
                <a:spcPct val="0"/>
              </a:spcAft>
              <a:defRPr sz="2400" i="1">
                <a:solidFill>
                  <a:schemeClr val="tx1"/>
                </a:solidFill>
                <a:latin typeface="Times New Roman" charset="0"/>
                <a:ea typeface="ＭＳ Ｐゴシック" charset="-128"/>
              </a:defRPr>
            </a:lvl6pPr>
            <a:lvl7pPr marL="914400" eaLnBrk="0" fontAlgn="base" hangingPunct="0">
              <a:spcBef>
                <a:spcPct val="0"/>
              </a:spcBef>
              <a:spcAft>
                <a:spcPct val="0"/>
              </a:spcAft>
              <a:defRPr sz="2400" i="1">
                <a:solidFill>
                  <a:schemeClr val="tx1"/>
                </a:solidFill>
                <a:latin typeface="Times New Roman" charset="0"/>
                <a:ea typeface="ＭＳ Ｐゴシック" charset="-128"/>
              </a:defRPr>
            </a:lvl7pPr>
            <a:lvl8pPr marL="1371600" eaLnBrk="0" fontAlgn="base" hangingPunct="0">
              <a:spcBef>
                <a:spcPct val="0"/>
              </a:spcBef>
              <a:spcAft>
                <a:spcPct val="0"/>
              </a:spcAft>
              <a:defRPr sz="2400" i="1">
                <a:solidFill>
                  <a:schemeClr val="tx1"/>
                </a:solidFill>
                <a:latin typeface="Times New Roman" charset="0"/>
                <a:ea typeface="ＭＳ Ｐゴシック" charset="-128"/>
              </a:defRPr>
            </a:lvl8pPr>
            <a:lvl9pPr marL="1828800" eaLnBrk="0" fontAlgn="base" hangingPunct="0">
              <a:spcBef>
                <a:spcPct val="0"/>
              </a:spcBef>
              <a:spcAft>
                <a:spcPct val="0"/>
              </a:spcAft>
              <a:defRPr sz="2400" i="1">
                <a:solidFill>
                  <a:schemeClr val="tx1"/>
                </a:solidFill>
                <a:latin typeface="Times New Roman" charset="0"/>
                <a:ea typeface="ＭＳ Ｐゴシック" charset="-128"/>
              </a:defRPr>
            </a:lvl9pPr>
          </a:lstStyle>
          <a:p>
            <a:fld id="{9D206619-8185-4C48-8400-2F19416D6064}" type="slidenum">
              <a:rPr lang="en-US" altLang="x-none" sz="1200" i="0"/>
              <a:pPr/>
              <a:t>8</a:t>
            </a:fld>
            <a:endParaRPr lang="en-US" altLang="x-none" sz="1200" i="0" dirty="0"/>
          </a:p>
        </p:txBody>
      </p:sp>
      <p:sp>
        <p:nvSpPr>
          <p:cNvPr id="248835" name="Rectangle 2"/>
          <p:cNvSpPr>
            <a:spLocks noGrp="1" noRot="1" noChangeAspect="1" noChangeArrowheads="1" noTextEdit="1"/>
          </p:cNvSpPr>
          <p:nvPr>
            <p:ph type="sldImg"/>
          </p:nvPr>
        </p:nvSpPr>
        <p:spPr>
          <a:ln/>
        </p:spPr>
      </p:sp>
      <p:sp>
        <p:nvSpPr>
          <p:cNvPr id="2488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x-none" altLang="x-none"/>
          </a:p>
        </p:txBody>
      </p:sp>
    </p:spTree>
    <p:extLst>
      <p:ext uri="{BB962C8B-B14F-4D97-AF65-F5344CB8AC3E}">
        <p14:creationId xmlns:p14="http://schemas.microsoft.com/office/powerpoint/2010/main" val="10613401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8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i="1">
                <a:solidFill>
                  <a:schemeClr val="tx1"/>
                </a:solidFill>
                <a:latin typeface="Times New Roman" charset="0"/>
                <a:ea typeface="ＭＳ Ｐゴシック" charset="-128"/>
              </a:defRPr>
            </a:lvl1pPr>
            <a:lvl2pPr marL="37931725" indent="-37474525">
              <a:defRPr sz="2400" i="1">
                <a:solidFill>
                  <a:schemeClr val="tx1"/>
                </a:solidFill>
                <a:latin typeface="Times New Roman" charset="0"/>
                <a:ea typeface="ＭＳ Ｐゴシック" charset="-128"/>
              </a:defRPr>
            </a:lvl2pPr>
            <a:lvl3pPr>
              <a:defRPr sz="2400" i="1">
                <a:solidFill>
                  <a:schemeClr val="tx1"/>
                </a:solidFill>
                <a:latin typeface="Times New Roman" charset="0"/>
                <a:ea typeface="ＭＳ Ｐゴシック" charset="-128"/>
              </a:defRPr>
            </a:lvl3pPr>
            <a:lvl4pPr>
              <a:defRPr sz="2400" i="1">
                <a:solidFill>
                  <a:schemeClr val="tx1"/>
                </a:solidFill>
                <a:latin typeface="Times New Roman" charset="0"/>
                <a:ea typeface="ＭＳ Ｐゴシック" charset="-128"/>
              </a:defRPr>
            </a:lvl4pPr>
            <a:lvl5pPr>
              <a:defRPr sz="2400" i="1">
                <a:solidFill>
                  <a:schemeClr val="tx1"/>
                </a:solidFill>
                <a:latin typeface="Times New Roman" charset="0"/>
                <a:ea typeface="ＭＳ Ｐゴシック" charset="-128"/>
              </a:defRPr>
            </a:lvl5pPr>
            <a:lvl6pPr marL="457200" eaLnBrk="0" fontAlgn="base" hangingPunct="0">
              <a:spcBef>
                <a:spcPct val="0"/>
              </a:spcBef>
              <a:spcAft>
                <a:spcPct val="0"/>
              </a:spcAft>
              <a:defRPr sz="2400" i="1">
                <a:solidFill>
                  <a:schemeClr val="tx1"/>
                </a:solidFill>
                <a:latin typeface="Times New Roman" charset="0"/>
                <a:ea typeface="ＭＳ Ｐゴシック" charset="-128"/>
              </a:defRPr>
            </a:lvl6pPr>
            <a:lvl7pPr marL="914400" eaLnBrk="0" fontAlgn="base" hangingPunct="0">
              <a:spcBef>
                <a:spcPct val="0"/>
              </a:spcBef>
              <a:spcAft>
                <a:spcPct val="0"/>
              </a:spcAft>
              <a:defRPr sz="2400" i="1">
                <a:solidFill>
                  <a:schemeClr val="tx1"/>
                </a:solidFill>
                <a:latin typeface="Times New Roman" charset="0"/>
                <a:ea typeface="ＭＳ Ｐゴシック" charset="-128"/>
              </a:defRPr>
            </a:lvl7pPr>
            <a:lvl8pPr marL="1371600" eaLnBrk="0" fontAlgn="base" hangingPunct="0">
              <a:spcBef>
                <a:spcPct val="0"/>
              </a:spcBef>
              <a:spcAft>
                <a:spcPct val="0"/>
              </a:spcAft>
              <a:defRPr sz="2400" i="1">
                <a:solidFill>
                  <a:schemeClr val="tx1"/>
                </a:solidFill>
                <a:latin typeface="Times New Roman" charset="0"/>
                <a:ea typeface="ＭＳ Ｐゴシック" charset="-128"/>
              </a:defRPr>
            </a:lvl8pPr>
            <a:lvl9pPr marL="1828800" eaLnBrk="0" fontAlgn="base" hangingPunct="0">
              <a:spcBef>
                <a:spcPct val="0"/>
              </a:spcBef>
              <a:spcAft>
                <a:spcPct val="0"/>
              </a:spcAft>
              <a:defRPr sz="2400" i="1">
                <a:solidFill>
                  <a:schemeClr val="tx1"/>
                </a:solidFill>
                <a:latin typeface="Times New Roman" charset="0"/>
                <a:ea typeface="ＭＳ Ｐゴシック" charset="-128"/>
              </a:defRPr>
            </a:lvl9pPr>
          </a:lstStyle>
          <a:p>
            <a:fld id="{06424602-9A54-C941-B6DC-1B5AA34CB8C8}" type="slidenum">
              <a:rPr lang="en-US" altLang="x-none" sz="1200" i="0"/>
              <a:pPr/>
              <a:t>9</a:t>
            </a:fld>
            <a:endParaRPr lang="en-US" altLang="x-none" sz="1200" i="0" dirty="0"/>
          </a:p>
        </p:txBody>
      </p:sp>
      <p:sp>
        <p:nvSpPr>
          <p:cNvPr id="250883" name="Rectangle 2"/>
          <p:cNvSpPr>
            <a:spLocks noGrp="1" noRot="1" noChangeAspect="1" noChangeArrowheads="1" noTextEdit="1"/>
          </p:cNvSpPr>
          <p:nvPr>
            <p:ph type="sldImg"/>
          </p:nvPr>
        </p:nvSpPr>
        <p:spPr>
          <a:ln/>
        </p:spPr>
      </p:sp>
      <p:sp>
        <p:nvSpPr>
          <p:cNvPr id="2508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x-none" altLang="x-none"/>
          </a:p>
        </p:txBody>
      </p:sp>
    </p:spTree>
    <p:extLst>
      <p:ext uri="{BB962C8B-B14F-4D97-AF65-F5344CB8AC3E}">
        <p14:creationId xmlns:p14="http://schemas.microsoft.com/office/powerpoint/2010/main" val="8129380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9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i="1">
                <a:solidFill>
                  <a:schemeClr val="tx1"/>
                </a:solidFill>
                <a:latin typeface="Times New Roman" charset="0"/>
                <a:ea typeface="ＭＳ Ｐゴシック" charset="-128"/>
              </a:defRPr>
            </a:lvl1pPr>
            <a:lvl2pPr marL="37931725" indent="-37474525">
              <a:defRPr sz="2400" i="1">
                <a:solidFill>
                  <a:schemeClr val="tx1"/>
                </a:solidFill>
                <a:latin typeface="Times New Roman" charset="0"/>
                <a:ea typeface="ＭＳ Ｐゴシック" charset="-128"/>
              </a:defRPr>
            </a:lvl2pPr>
            <a:lvl3pPr>
              <a:defRPr sz="2400" i="1">
                <a:solidFill>
                  <a:schemeClr val="tx1"/>
                </a:solidFill>
                <a:latin typeface="Times New Roman" charset="0"/>
                <a:ea typeface="ＭＳ Ｐゴシック" charset="-128"/>
              </a:defRPr>
            </a:lvl3pPr>
            <a:lvl4pPr>
              <a:defRPr sz="2400" i="1">
                <a:solidFill>
                  <a:schemeClr val="tx1"/>
                </a:solidFill>
                <a:latin typeface="Times New Roman" charset="0"/>
                <a:ea typeface="ＭＳ Ｐゴシック" charset="-128"/>
              </a:defRPr>
            </a:lvl4pPr>
            <a:lvl5pPr>
              <a:defRPr sz="2400" i="1">
                <a:solidFill>
                  <a:schemeClr val="tx1"/>
                </a:solidFill>
                <a:latin typeface="Times New Roman" charset="0"/>
                <a:ea typeface="ＭＳ Ｐゴシック" charset="-128"/>
              </a:defRPr>
            </a:lvl5pPr>
            <a:lvl6pPr marL="457200" eaLnBrk="0" fontAlgn="base" hangingPunct="0">
              <a:spcBef>
                <a:spcPct val="0"/>
              </a:spcBef>
              <a:spcAft>
                <a:spcPct val="0"/>
              </a:spcAft>
              <a:defRPr sz="2400" i="1">
                <a:solidFill>
                  <a:schemeClr val="tx1"/>
                </a:solidFill>
                <a:latin typeface="Times New Roman" charset="0"/>
                <a:ea typeface="ＭＳ Ｐゴシック" charset="-128"/>
              </a:defRPr>
            </a:lvl6pPr>
            <a:lvl7pPr marL="914400" eaLnBrk="0" fontAlgn="base" hangingPunct="0">
              <a:spcBef>
                <a:spcPct val="0"/>
              </a:spcBef>
              <a:spcAft>
                <a:spcPct val="0"/>
              </a:spcAft>
              <a:defRPr sz="2400" i="1">
                <a:solidFill>
                  <a:schemeClr val="tx1"/>
                </a:solidFill>
                <a:latin typeface="Times New Roman" charset="0"/>
                <a:ea typeface="ＭＳ Ｐゴシック" charset="-128"/>
              </a:defRPr>
            </a:lvl7pPr>
            <a:lvl8pPr marL="1371600" eaLnBrk="0" fontAlgn="base" hangingPunct="0">
              <a:spcBef>
                <a:spcPct val="0"/>
              </a:spcBef>
              <a:spcAft>
                <a:spcPct val="0"/>
              </a:spcAft>
              <a:defRPr sz="2400" i="1">
                <a:solidFill>
                  <a:schemeClr val="tx1"/>
                </a:solidFill>
                <a:latin typeface="Times New Roman" charset="0"/>
                <a:ea typeface="ＭＳ Ｐゴシック" charset="-128"/>
              </a:defRPr>
            </a:lvl8pPr>
            <a:lvl9pPr marL="1828800" eaLnBrk="0" fontAlgn="base" hangingPunct="0">
              <a:spcBef>
                <a:spcPct val="0"/>
              </a:spcBef>
              <a:spcAft>
                <a:spcPct val="0"/>
              </a:spcAft>
              <a:defRPr sz="2400" i="1">
                <a:solidFill>
                  <a:schemeClr val="tx1"/>
                </a:solidFill>
                <a:latin typeface="Times New Roman" charset="0"/>
                <a:ea typeface="ＭＳ Ｐゴシック" charset="-128"/>
              </a:defRPr>
            </a:lvl9pPr>
          </a:lstStyle>
          <a:p>
            <a:fld id="{059152D8-289C-1349-8952-468F6172B54C}" type="slidenum">
              <a:rPr lang="en-US" altLang="x-none" sz="1200" i="0"/>
              <a:pPr/>
              <a:t>10</a:t>
            </a:fld>
            <a:endParaRPr lang="en-US" altLang="x-none" sz="1200" i="0" dirty="0"/>
          </a:p>
        </p:txBody>
      </p:sp>
      <p:sp>
        <p:nvSpPr>
          <p:cNvPr id="252931" name="Rectangle 2"/>
          <p:cNvSpPr>
            <a:spLocks noGrp="1" noRot="1" noChangeAspect="1" noChangeArrowheads="1" noTextEdit="1"/>
          </p:cNvSpPr>
          <p:nvPr>
            <p:ph type="sldImg"/>
          </p:nvPr>
        </p:nvSpPr>
        <p:spPr>
          <a:ln/>
        </p:spPr>
      </p:sp>
      <p:sp>
        <p:nvSpPr>
          <p:cNvPr id="2529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x-none" altLang="x-none"/>
          </a:p>
        </p:txBody>
      </p:sp>
    </p:spTree>
    <p:extLst>
      <p:ext uri="{BB962C8B-B14F-4D97-AF65-F5344CB8AC3E}">
        <p14:creationId xmlns:p14="http://schemas.microsoft.com/office/powerpoint/2010/main" val="19075024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i="1">
                <a:solidFill>
                  <a:schemeClr val="tx1"/>
                </a:solidFill>
                <a:latin typeface="Times New Roman" charset="0"/>
                <a:ea typeface="ＭＳ Ｐゴシック" charset="-128"/>
              </a:defRPr>
            </a:lvl1pPr>
            <a:lvl2pPr marL="37931725" indent="-37474525">
              <a:defRPr sz="2400" i="1">
                <a:solidFill>
                  <a:schemeClr val="tx1"/>
                </a:solidFill>
                <a:latin typeface="Times New Roman" charset="0"/>
                <a:ea typeface="ＭＳ Ｐゴシック" charset="-128"/>
              </a:defRPr>
            </a:lvl2pPr>
            <a:lvl3pPr>
              <a:defRPr sz="2400" i="1">
                <a:solidFill>
                  <a:schemeClr val="tx1"/>
                </a:solidFill>
                <a:latin typeface="Times New Roman" charset="0"/>
                <a:ea typeface="ＭＳ Ｐゴシック" charset="-128"/>
              </a:defRPr>
            </a:lvl3pPr>
            <a:lvl4pPr>
              <a:defRPr sz="2400" i="1">
                <a:solidFill>
                  <a:schemeClr val="tx1"/>
                </a:solidFill>
                <a:latin typeface="Times New Roman" charset="0"/>
                <a:ea typeface="ＭＳ Ｐゴシック" charset="-128"/>
              </a:defRPr>
            </a:lvl4pPr>
            <a:lvl5pPr>
              <a:defRPr sz="2400" i="1">
                <a:solidFill>
                  <a:schemeClr val="tx1"/>
                </a:solidFill>
                <a:latin typeface="Times New Roman" charset="0"/>
                <a:ea typeface="ＭＳ Ｐゴシック" charset="-128"/>
              </a:defRPr>
            </a:lvl5pPr>
            <a:lvl6pPr marL="457200" eaLnBrk="0" fontAlgn="base" hangingPunct="0">
              <a:spcBef>
                <a:spcPct val="0"/>
              </a:spcBef>
              <a:spcAft>
                <a:spcPct val="0"/>
              </a:spcAft>
              <a:defRPr sz="2400" i="1">
                <a:solidFill>
                  <a:schemeClr val="tx1"/>
                </a:solidFill>
                <a:latin typeface="Times New Roman" charset="0"/>
                <a:ea typeface="ＭＳ Ｐゴシック" charset="-128"/>
              </a:defRPr>
            </a:lvl6pPr>
            <a:lvl7pPr marL="914400" eaLnBrk="0" fontAlgn="base" hangingPunct="0">
              <a:spcBef>
                <a:spcPct val="0"/>
              </a:spcBef>
              <a:spcAft>
                <a:spcPct val="0"/>
              </a:spcAft>
              <a:defRPr sz="2400" i="1">
                <a:solidFill>
                  <a:schemeClr val="tx1"/>
                </a:solidFill>
                <a:latin typeface="Times New Roman" charset="0"/>
                <a:ea typeface="ＭＳ Ｐゴシック" charset="-128"/>
              </a:defRPr>
            </a:lvl7pPr>
            <a:lvl8pPr marL="1371600" eaLnBrk="0" fontAlgn="base" hangingPunct="0">
              <a:spcBef>
                <a:spcPct val="0"/>
              </a:spcBef>
              <a:spcAft>
                <a:spcPct val="0"/>
              </a:spcAft>
              <a:defRPr sz="2400" i="1">
                <a:solidFill>
                  <a:schemeClr val="tx1"/>
                </a:solidFill>
                <a:latin typeface="Times New Roman" charset="0"/>
                <a:ea typeface="ＭＳ Ｐゴシック" charset="-128"/>
              </a:defRPr>
            </a:lvl8pPr>
            <a:lvl9pPr marL="1828800" eaLnBrk="0" fontAlgn="base" hangingPunct="0">
              <a:spcBef>
                <a:spcPct val="0"/>
              </a:spcBef>
              <a:spcAft>
                <a:spcPct val="0"/>
              </a:spcAft>
              <a:defRPr sz="2400" i="1">
                <a:solidFill>
                  <a:schemeClr val="tx1"/>
                </a:solidFill>
                <a:latin typeface="Times New Roman" charset="0"/>
                <a:ea typeface="ＭＳ Ｐゴシック" charset="-128"/>
              </a:defRPr>
            </a:lvl9pPr>
          </a:lstStyle>
          <a:p>
            <a:fld id="{9DEE6DA2-911D-AF47-AE5C-8B06B943AE8B}" type="slidenum">
              <a:rPr lang="en-US" altLang="x-none" sz="1200" i="0"/>
              <a:pPr/>
              <a:t>11</a:t>
            </a:fld>
            <a:endParaRPr lang="en-US" altLang="x-none" sz="1200" i="0" dirty="0"/>
          </a:p>
        </p:txBody>
      </p:sp>
      <p:sp>
        <p:nvSpPr>
          <p:cNvPr id="254979" name="Rectangle 2"/>
          <p:cNvSpPr>
            <a:spLocks noGrp="1" noRot="1" noChangeAspect="1" noChangeArrowheads="1" noTextEdit="1"/>
          </p:cNvSpPr>
          <p:nvPr>
            <p:ph type="sldImg"/>
          </p:nvPr>
        </p:nvSpPr>
        <p:spPr>
          <a:ln/>
        </p:spPr>
      </p:sp>
      <p:sp>
        <p:nvSpPr>
          <p:cNvPr id="2549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x-none" altLang="x-none"/>
          </a:p>
        </p:txBody>
      </p:sp>
    </p:spTree>
    <p:extLst>
      <p:ext uri="{BB962C8B-B14F-4D97-AF65-F5344CB8AC3E}">
        <p14:creationId xmlns:p14="http://schemas.microsoft.com/office/powerpoint/2010/main" val="20796113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i="1">
                <a:solidFill>
                  <a:schemeClr val="tx1"/>
                </a:solidFill>
                <a:latin typeface="Times New Roman" charset="0"/>
                <a:ea typeface="ＭＳ Ｐゴシック" charset="-128"/>
              </a:defRPr>
            </a:lvl1pPr>
            <a:lvl2pPr marL="37931725" indent="-37474525">
              <a:defRPr sz="2400" i="1">
                <a:solidFill>
                  <a:schemeClr val="tx1"/>
                </a:solidFill>
                <a:latin typeface="Times New Roman" charset="0"/>
                <a:ea typeface="ＭＳ Ｐゴシック" charset="-128"/>
              </a:defRPr>
            </a:lvl2pPr>
            <a:lvl3pPr>
              <a:defRPr sz="2400" i="1">
                <a:solidFill>
                  <a:schemeClr val="tx1"/>
                </a:solidFill>
                <a:latin typeface="Times New Roman" charset="0"/>
                <a:ea typeface="ＭＳ Ｐゴシック" charset="-128"/>
              </a:defRPr>
            </a:lvl3pPr>
            <a:lvl4pPr>
              <a:defRPr sz="2400" i="1">
                <a:solidFill>
                  <a:schemeClr val="tx1"/>
                </a:solidFill>
                <a:latin typeface="Times New Roman" charset="0"/>
                <a:ea typeface="ＭＳ Ｐゴシック" charset="-128"/>
              </a:defRPr>
            </a:lvl4pPr>
            <a:lvl5pPr>
              <a:defRPr sz="2400" i="1">
                <a:solidFill>
                  <a:schemeClr val="tx1"/>
                </a:solidFill>
                <a:latin typeface="Times New Roman" charset="0"/>
                <a:ea typeface="ＭＳ Ｐゴシック" charset="-128"/>
              </a:defRPr>
            </a:lvl5pPr>
            <a:lvl6pPr marL="457200" eaLnBrk="0" fontAlgn="base" hangingPunct="0">
              <a:spcBef>
                <a:spcPct val="0"/>
              </a:spcBef>
              <a:spcAft>
                <a:spcPct val="0"/>
              </a:spcAft>
              <a:defRPr sz="2400" i="1">
                <a:solidFill>
                  <a:schemeClr val="tx1"/>
                </a:solidFill>
                <a:latin typeface="Times New Roman" charset="0"/>
                <a:ea typeface="ＭＳ Ｐゴシック" charset="-128"/>
              </a:defRPr>
            </a:lvl6pPr>
            <a:lvl7pPr marL="914400" eaLnBrk="0" fontAlgn="base" hangingPunct="0">
              <a:spcBef>
                <a:spcPct val="0"/>
              </a:spcBef>
              <a:spcAft>
                <a:spcPct val="0"/>
              </a:spcAft>
              <a:defRPr sz="2400" i="1">
                <a:solidFill>
                  <a:schemeClr val="tx1"/>
                </a:solidFill>
                <a:latin typeface="Times New Roman" charset="0"/>
                <a:ea typeface="ＭＳ Ｐゴシック" charset="-128"/>
              </a:defRPr>
            </a:lvl7pPr>
            <a:lvl8pPr marL="1371600" eaLnBrk="0" fontAlgn="base" hangingPunct="0">
              <a:spcBef>
                <a:spcPct val="0"/>
              </a:spcBef>
              <a:spcAft>
                <a:spcPct val="0"/>
              </a:spcAft>
              <a:defRPr sz="2400" i="1">
                <a:solidFill>
                  <a:schemeClr val="tx1"/>
                </a:solidFill>
                <a:latin typeface="Times New Roman" charset="0"/>
                <a:ea typeface="ＭＳ Ｐゴシック" charset="-128"/>
              </a:defRPr>
            </a:lvl8pPr>
            <a:lvl9pPr marL="1828800" eaLnBrk="0" fontAlgn="base" hangingPunct="0">
              <a:spcBef>
                <a:spcPct val="0"/>
              </a:spcBef>
              <a:spcAft>
                <a:spcPct val="0"/>
              </a:spcAft>
              <a:defRPr sz="2400" i="1">
                <a:solidFill>
                  <a:schemeClr val="tx1"/>
                </a:solidFill>
                <a:latin typeface="Times New Roman" charset="0"/>
                <a:ea typeface="ＭＳ Ｐゴシック" charset="-128"/>
              </a:defRPr>
            </a:lvl9pPr>
          </a:lstStyle>
          <a:p>
            <a:fld id="{A3B1DFA3-795A-7546-8BB4-027740CCA866}" type="slidenum">
              <a:rPr lang="en-US" altLang="x-none" sz="1200" i="0"/>
              <a:pPr/>
              <a:t>12</a:t>
            </a:fld>
            <a:endParaRPr lang="en-US" altLang="x-none" sz="1200" i="0" dirty="0"/>
          </a:p>
        </p:txBody>
      </p:sp>
      <p:sp>
        <p:nvSpPr>
          <p:cNvPr id="257027" name="Rectangle 2"/>
          <p:cNvSpPr>
            <a:spLocks noGrp="1" noRot="1" noChangeAspect="1" noChangeArrowheads="1" noTextEdit="1"/>
          </p:cNvSpPr>
          <p:nvPr>
            <p:ph type="sldImg"/>
          </p:nvPr>
        </p:nvSpPr>
        <p:spPr>
          <a:ln/>
        </p:spPr>
      </p:sp>
      <p:sp>
        <p:nvSpPr>
          <p:cNvPr id="2570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x-none" altLang="x-none"/>
          </a:p>
        </p:txBody>
      </p:sp>
    </p:spTree>
    <p:extLst>
      <p:ext uri="{BB962C8B-B14F-4D97-AF65-F5344CB8AC3E}">
        <p14:creationId xmlns:p14="http://schemas.microsoft.com/office/powerpoint/2010/main" val="16755666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727584" y="3726427"/>
            <a:ext cx="10756492" cy="1219197"/>
          </a:xfrm>
          <a:noFill/>
          <a:effectLst>
            <a:outerShdw blurRad="50800" dist="38100" dir="2700000" algn="tl" rotWithShape="0">
              <a:prstClr val="black">
                <a:alpha val="40000"/>
              </a:prstClr>
            </a:outerShdw>
          </a:effectLst>
        </p:spPr>
        <p:txBody>
          <a:bodyPr>
            <a:normAutofit/>
          </a:bodyPr>
          <a:lstStyle>
            <a:lvl1pPr algn="r">
              <a:defRPr sz="4800">
                <a:solidFill>
                  <a:schemeClr val="bg1"/>
                </a:solidFill>
              </a:defRPr>
            </a:lvl1pPr>
          </a:lstStyle>
          <a:p>
            <a:r>
              <a:rPr lang="en-US" dirty="0"/>
              <a:t>Click to edit </a:t>
            </a:r>
            <a:r>
              <a:rPr lang="en-US" dirty="0" smtClean="0"/>
              <a:t/>
            </a:r>
            <a:br>
              <a:rPr lang="en-US" dirty="0" smtClean="0"/>
            </a:br>
            <a:r>
              <a:rPr lang="en-US" dirty="0" smtClean="0"/>
              <a:t>Master </a:t>
            </a:r>
            <a:r>
              <a:rPr lang="en-US" dirty="0"/>
              <a:t>title style</a:t>
            </a:r>
          </a:p>
        </p:txBody>
      </p:sp>
      <p:sp>
        <p:nvSpPr>
          <p:cNvPr id="3" name="Subtitle 2"/>
          <p:cNvSpPr>
            <a:spLocks noGrp="1"/>
          </p:cNvSpPr>
          <p:nvPr>
            <p:ph type="subTitle" idx="1"/>
          </p:nvPr>
        </p:nvSpPr>
        <p:spPr>
          <a:xfrm>
            <a:off x="707923" y="4945624"/>
            <a:ext cx="10776153" cy="904568"/>
          </a:xfrm>
        </p:spPr>
        <p:txBody>
          <a:bodyPr>
            <a:normAutofit/>
          </a:bodyPr>
          <a:lstStyle>
            <a:lvl1pPr marL="0" indent="0" algn="r">
              <a:buNone/>
              <a:defRPr sz="3733" b="0" i="0">
                <a:solidFill>
                  <a:schemeClr val="bg1"/>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2/11/19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9"/>
          </a:xfrm>
        </p:spPr>
        <p:txBody>
          <a:bodyPr anchor="b"/>
          <a:lstStyle>
            <a:lvl1pPr algn="l">
              <a:defRPr sz="2667" b="1"/>
            </a:lvl1pPr>
          </a:lstStyle>
          <a:p>
            <a:r>
              <a:rPr lang="en-US" smtClean="0"/>
              <a:t>Click to edit Master title style</a:t>
            </a:r>
            <a:endParaRPr lang="en-US"/>
          </a:p>
        </p:txBody>
      </p:sp>
      <p:sp>
        <p:nvSpPr>
          <p:cNvPr id="3" name="Picture Placeholder 2"/>
          <p:cNvSpPr>
            <a:spLocks noGrp="1"/>
          </p:cNvSpPr>
          <p:nvPr>
            <p:ph type="pic" idx="1"/>
          </p:nvPr>
        </p:nvSpPr>
        <p:spPr>
          <a:xfrm>
            <a:off x="2389717" y="612775"/>
            <a:ext cx="7315200" cy="4114800"/>
          </a:xfrm>
        </p:spPr>
        <p:txBody>
          <a:bodyPr/>
          <a:lstStyle>
            <a:lvl1pPr marL="0" indent="0">
              <a:buNone/>
              <a:defRPr sz="4267"/>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dirty="0" smtClean="0"/>
              <a:t>Drag picture to placeholder or click icon to add</a:t>
            </a:r>
            <a:endParaRPr lang="en-US" dirty="0"/>
          </a:p>
        </p:txBody>
      </p:sp>
      <p:sp>
        <p:nvSpPr>
          <p:cNvPr id="4" name="Text Placeholder 3"/>
          <p:cNvSpPr>
            <a:spLocks noGrp="1"/>
          </p:cNvSpPr>
          <p:nvPr>
            <p:ph type="body" sz="half" idx="2"/>
          </p:nvPr>
        </p:nvSpPr>
        <p:spPr>
          <a:xfrm>
            <a:off x="2389717" y="5367338"/>
            <a:ext cx="7315200" cy="8048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2/11/19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8A87A34-81AB-432B-8DAE-1953F412C126}" type="datetimeFigureOut">
              <a:rPr lang="en-US" smtClean="0"/>
              <a:t>2/11/19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8A87A34-81AB-432B-8DAE-1953F412C126}" type="datetimeFigureOut">
              <a:rPr lang="en-US" smtClean="0"/>
              <a:pPr/>
              <a:t>2/11/19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pic>
        <p:nvPicPr>
          <p:cNvPr id="7" name="Picture 6" descr="E:\websites\free-power-point-templates\2012\logos.png">
            <a:extLst>
              <a:ext uri="{FF2B5EF4-FFF2-40B4-BE49-F238E27FC236}">
                <a16:creationId xmlns="" xmlns:a16="http://schemas.microsoft.com/office/drawing/2014/main" id="{08B89D22-1D6E-450B-881F-4D2A4C527F72}"/>
              </a:ext>
            </a:extLst>
          </p:cNvPr>
          <p:cNvPicPr>
            <a:picLocks noChangeAspect="1" noChangeArrowheads="1"/>
          </p:cNvPicPr>
          <p:nvPr/>
        </p:nvPicPr>
        <p:blipFill>
          <a:blip r:embed="rId2">
            <a:extLst>
              <a:ext uri="{28A0092B-C50C-407E-A947-70E740481C1C}">
                <a14:useLocalDpi xmlns:a14="http://schemas.microsoft.com/office/drawing/2010/main"/>
              </a:ext>
            </a:extLst>
          </a:blip>
          <a:stretch>
            <a:fillRect/>
          </a:stretch>
        </p:blipFill>
        <p:spPr bwMode="auto">
          <a:xfrm>
            <a:off x="5077967" y="3101618"/>
            <a:ext cx="1951712" cy="702615"/>
          </a:xfrm>
          <a:prstGeom prst="rect">
            <a:avLst/>
          </a:prstGeom>
          <a:noFill/>
          <a:ln>
            <a:noFill/>
          </a:ln>
          <a:extLst>
            <a:ext uri="{909E8E84-426E-40DD-AFC4-6F175D3DCCD1}">
              <a14:hiddenFill xmlns:a14="http://schemas.microsoft.com/office/drawing/2010/main">
                <a:solidFill>
                  <a:srgbClr val="FFFFFF"/>
                </a:solidFill>
              </a14:hiddenFill>
            </a:ext>
          </a:extLst>
        </p:spPr>
      </p:pic>
    </p:spTree>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Title and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smtClean="0"/>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2/11/19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95319664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Layout 1">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609600" y="255991"/>
            <a:ext cx="5886643" cy="808348"/>
          </a:xfrm>
        </p:spPr>
        <p:txBody>
          <a:bodyPr/>
          <a:lstStyle>
            <a:lvl1pPr>
              <a:defRPr b="0"/>
            </a:lvl1pPr>
          </a:lstStyle>
          <a:p>
            <a:r>
              <a:rPr lang="en-US" dirty="0" smtClean="0"/>
              <a:t>CLICK TO EDIT MASTER TITLE STYLE</a:t>
            </a:r>
            <a:endParaRPr lang="en-US" dirty="0"/>
          </a:p>
        </p:txBody>
      </p:sp>
      <p:sp>
        <p:nvSpPr>
          <p:cNvPr id="5" name="Content Placeholder 3"/>
          <p:cNvSpPr>
            <a:spLocks noGrp="1"/>
          </p:cNvSpPr>
          <p:nvPr>
            <p:ph sz="quarter" idx="10"/>
          </p:nvPr>
        </p:nvSpPr>
        <p:spPr>
          <a:xfrm>
            <a:off x="609600" y="1439334"/>
            <a:ext cx="10974917" cy="46101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07376498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AndTwoObj">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1"/>
            <a:ext cx="53848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6197600" y="1600200"/>
            <a:ext cx="5384800" cy="21859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6197600" y="3938589"/>
            <a:ext cx="5384800" cy="21875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Date Placeholder 5"/>
          <p:cNvSpPr>
            <a:spLocks noGrp="1"/>
          </p:cNvSpPr>
          <p:nvPr>
            <p:ph type="dt" sz="half" idx="10"/>
          </p:nvPr>
        </p:nvSpPr>
        <p:spPr>
          <a:xfrm>
            <a:off x="609600" y="6251575"/>
            <a:ext cx="2844800" cy="476250"/>
          </a:xfrm>
        </p:spPr>
        <p:txBody>
          <a:bodyPr/>
          <a:lstStyle>
            <a:lvl1pPr>
              <a:defRPr/>
            </a:lvl1pPr>
          </a:lstStyle>
          <a:p>
            <a:endParaRPr lang="en-US" altLang="x-none" dirty="0"/>
          </a:p>
        </p:txBody>
      </p:sp>
      <p:sp>
        <p:nvSpPr>
          <p:cNvPr id="7" name="Slide Number Placeholder 6"/>
          <p:cNvSpPr>
            <a:spLocks noGrp="1"/>
          </p:cNvSpPr>
          <p:nvPr>
            <p:ph type="sldNum" sz="quarter" idx="11"/>
          </p:nvPr>
        </p:nvSpPr>
        <p:spPr>
          <a:xfrm>
            <a:off x="8737600" y="6248400"/>
            <a:ext cx="2844800" cy="476250"/>
          </a:xfrm>
        </p:spPr>
        <p:txBody>
          <a:bodyPr/>
          <a:lstStyle>
            <a:lvl1pPr>
              <a:defRPr/>
            </a:lvl1pPr>
          </a:lstStyle>
          <a:p>
            <a:fld id="{5A028AE1-7106-AA4D-9011-A1E1E6F4A033}" type="slidenum">
              <a:rPr lang="en-US" altLang="x-none"/>
              <a:pPr/>
              <a:t>‹#›</a:t>
            </a:fld>
            <a:endParaRPr lang="en-US" altLang="x-none" dirty="0"/>
          </a:p>
        </p:txBody>
      </p:sp>
      <p:sp>
        <p:nvSpPr>
          <p:cNvPr id="8" name="Footer Placeholder 7"/>
          <p:cNvSpPr>
            <a:spLocks noGrp="1"/>
          </p:cNvSpPr>
          <p:nvPr>
            <p:ph type="ftr" sz="quarter" idx="12"/>
          </p:nvPr>
        </p:nvSpPr>
        <p:spPr>
          <a:xfrm>
            <a:off x="4165600" y="6248400"/>
            <a:ext cx="3860800" cy="476250"/>
          </a:xfrm>
        </p:spPr>
        <p:txBody>
          <a:bodyPr/>
          <a:lstStyle>
            <a:lvl1pPr>
              <a:defRPr/>
            </a:lvl1pPr>
          </a:lstStyle>
          <a:p>
            <a:endParaRPr lang="en-US" altLang="x-none" dirty="0"/>
          </a:p>
        </p:txBody>
      </p:sp>
    </p:spTree>
    <p:extLst>
      <p:ext uri="{BB962C8B-B14F-4D97-AF65-F5344CB8AC3E}">
        <p14:creationId xmlns:p14="http://schemas.microsoft.com/office/powerpoint/2010/main" val="4453934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99768" y="240121"/>
            <a:ext cx="11012131" cy="1018035"/>
          </a:xfrm>
        </p:spPr>
        <p:txBody>
          <a:bodyPr>
            <a:normAutofit/>
          </a:bodyPr>
          <a:lstStyle>
            <a:lvl1pPr algn="r">
              <a:defRPr sz="4800" baseline="0">
                <a:solidFill>
                  <a:srgbClr val="FFFF00"/>
                </a:solidFill>
                <a:effectLst>
                  <a:outerShdw blurRad="50800" dist="38100" dir="2700000" algn="tl" rotWithShape="0">
                    <a:prstClr val="black">
                      <a:alpha val="40000"/>
                    </a:prstClr>
                  </a:outerShdw>
                </a:effectLst>
              </a:defRPr>
            </a:lvl1pPr>
          </a:lstStyle>
          <a:p>
            <a:r>
              <a:rPr lang="en-US" smtClean="0"/>
              <a:t>Click to edit Master title style</a:t>
            </a:r>
            <a:endParaRPr lang="en-US" dirty="0"/>
          </a:p>
        </p:txBody>
      </p:sp>
      <p:sp>
        <p:nvSpPr>
          <p:cNvPr id="3" name="Content Placeholder 2"/>
          <p:cNvSpPr>
            <a:spLocks noGrp="1"/>
          </p:cNvSpPr>
          <p:nvPr>
            <p:ph idx="1"/>
          </p:nvPr>
        </p:nvSpPr>
        <p:spPr>
          <a:xfrm>
            <a:off x="598621" y="1465008"/>
            <a:ext cx="10994760" cy="5018089"/>
          </a:xfrm>
        </p:spPr>
        <p:txBody>
          <a:bodyPr/>
          <a:lstStyle>
            <a:lvl1pPr algn="l">
              <a:defRPr sz="3733">
                <a:solidFill>
                  <a:schemeClr val="tx1"/>
                </a:solidFill>
              </a:defRPr>
            </a:lvl1pPr>
            <a:lvl2pPr algn="l">
              <a:defRPr>
                <a:solidFill>
                  <a:schemeClr val="tx1"/>
                </a:solidFill>
              </a:defRPr>
            </a:lvl2pPr>
            <a:lvl3pPr algn="l">
              <a:defRPr>
                <a:solidFill>
                  <a:schemeClr val="tx1"/>
                </a:solidFill>
              </a:defRPr>
            </a:lvl3pPr>
            <a:lvl4pPr algn="l">
              <a:defRPr>
                <a:solidFill>
                  <a:schemeClr val="tx1"/>
                </a:solidFill>
              </a:defRPr>
            </a:lvl4pPr>
            <a:lvl5pPr algn="l">
              <a:defRPr>
                <a:solidFill>
                  <a:schemeClr val="tx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2/11/19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4597" y="591210"/>
            <a:ext cx="8878143" cy="967132"/>
          </a:xfrm>
        </p:spPr>
        <p:txBody>
          <a:bodyPr>
            <a:normAutofit/>
          </a:bodyPr>
          <a:lstStyle>
            <a:lvl1pPr algn="l">
              <a:defRPr sz="4800">
                <a:solidFill>
                  <a:srgbClr val="0070C0"/>
                </a:solidFill>
                <a:effectLst>
                  <a:outerShdw blurRad="50800" dist="38100" dir="2700000" algn="tl" rotWithShape="0">
                    <a:prstClr val="black">
                      <a:alpha val="40000"/>
                    </a:prstClr>
                  </a:outerShdw>
                </a:effectLst>
              </a:defRPr>
            </a:lvl1pPr>
          </a:lstStyle>
          <a:p>
            <a:r>
              <a:rPr lang="en-US" smtClean="0"/>
              <a:t>Click to edit Master title style</a:t>
            </a:r>
            <a:endParaRPr lang="en-US" dirty="0"/>
          </a:p>
        </p:txBody>
      </p:sp>
      <p:sp>
        <p:nvSpPr>
          <p:cNvPr id="3" name="Content Placeholder 2"/>
          <p:cNvSpPr>
            <a:spLocks noGrp="1"/>
          </p:cNvSpPr>
          <p:nvPr>
            <p:ph idx="1"/>
          </p:nvPr>
        </p:nvSpPr>
        <p:spPr>
          <a:xfrm>
            <a:off x="2674375" y="1569915"/>
            <a:ext cx="8908028" cy="4681415"/>
          </a:xfrm>
        </p:spPr>
        <p:txBody>
          <a:bodyPr/>
          <a:lstStyle>
            <a:lvl1pPr>
              <a:defRPr sz="3733">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pPr/>
              <a:t>2/11/19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5333" b="1" cap="all"/>
            </a:lvl1pPr>
          </a:lstStyle>
          <a:p>
            <a:r>
              <a:rPr lang="en-US" smtClean="0"/>
              <a:t>Click to edit Master title style</a:t>
            </a:r>
            <a:endParaRPr lang="en-US"/>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667">
                <a:solidFill>
                  <a:schemeClr val="tx1">
                    <a:tint val="75000"/>
                  </a:schemeClr>
                </a:solidFill>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2/11/19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1"/>
            <a:ext cx="5384800" cy="452596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600201"/>
            <a:ext cx="5384800" cy="452596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48A87A34-81AB-432B-8DAE-1953F412C126}" type="datetimeFigureOut">
              <a:rPr lang="en-US" smtClean="0"/>
              <a:t>2/11/19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90592" y="234378"/>
            <a:ext cx="10791153" cy="1018033"/>
          </a:xfrm>
        </p:spPr>
        <p:txBody>
          <a:bodyPr>
            <a:normAutofit/>
          </a:bodyPr>
          <a:lstStyle>
            <a:lvl1pPr algn="r">
              <a:defRPr sz="4800" baseline="0">
                <a:solidFill>
                  <a:schemeClr val="bg1"/>
                </a:solidFill>
                <a:effectLst>
                  <a:outerShdw blurRad="50800" dist="38100" dir="2700000" algn="tl" rotWithShape="0">
                    <a:prstClr val="black">
                      <a:alpha val="40000"/>
                    </a:prstClr>
                  </a:outerShdw>
                </a:effectLst>
              </a:defRPr>
            </a:lvl1pPr>
          </a:lstStyle>
          <a:p>
            <a:r>
              <a:rPr lang="en-US" smtClean="0"/>
              <a:t>Click to edit Master title style</a:t>
            </a:r>
            <a:endParaRPr lang="en-US" dirty="0"/>
          </a:p>
        </p:txBody>
      </p:sp>
      <p:sp>
        <p:nvSpPr>
          <p:cNvPr id="3" name="Text Placeholder 2"/>
          <p:cNvSpPr>
            <a:spLocks noGrp="1"/>
          </p:cNvSpPr>
          <p:nvPr>
            <p:ph type="body" idx="1"/>
          </p:nvPr>
        </p:nvSpPr>
        <p:spPr>
          <a:xfrm>
            <a:off x="715839" y="2010711"/>
            <a:ext cx="5386917" cy="639763"/>
          </a:xfrm>
        </p:spPr>
        <p:txBody>
          <a:bodyPr anchor="b"/>
          <a:lstStyle>
            <a:lvl1pPr marL="0" indent="0" algn="ctr">
              <a:buNone/>
              <a:defRPr sz="3200" b="1">
                <a:solidFill>
                  <a:srgbClr val="0070C0"/>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smtClean="0"/>
              <a:t>Click to edit Master text styles</a:t>
            </a:r>
          </a:p>
        </p:txBody>
      </p:sp>
      <p:sp>
        <p:nvSpPr>
          <p:cNvPr id="4" name="Content Placeholder 3"/>
          <p:cNvSpPr>
            <a:spLocks noGrp="1"/>
          </p:cNvSpPr>
          <p:nvPr>
            <p:ph sz="half" idx="2"/>
          </p:nvPr>
        </p:nvSpPr>
        <p:spPr>
          <a:xfrm>
            <a:off x="715839" y="2640573"/>
            <a:ext cx="5386917" cy="3035059"/>
          </a:xfrm>
        </p:spPr>
        <p:txBody>
          <a:bodyPr/>
          <a:lstStyle>
            <a:lvl1pPr algn="ctr">
              <a:defRPr sz="3200">
                <a:solidFill>
                  <a:schemeClr val="tx1"/>
                </a:solidFill>
              </a:defRPr>
            </a:lvl1pPr>
            <a:lvl2pPr algn="ctr">
              <a:defRPr sz="2667">
                <a:solidFill>
                  <a:schemeClr val="tx1"/>
                </a:solidFill>
              </a:defRPr>
            </a:lvl2pPr>
            <a:lvl3pPr algn="ctr">
              <a:defRPr sz="2400">
                <a:solidFill>
                  <a:schemeClr val="tx1"/>
                </a:solidFill>
              </a:defRPr>
            </a:lvl3pPr>
            <a:lvl4pPr algn="ctr">
              <a:defRPr sz="2133">
                <a:solidFill>
                  <a:schemeClr val="tx1"/>
                </a:solidFill>
              </a:defRPr>
            </a:lvl4pPr>
            <a:lvl5pPr algn="ctr">
              <a:defRPr sz="2133">
                <a:solidFill>
                  <a:schemeClr val="tx1"/>
                </a:solidFill>
              </a:defRPr>
            </a:lvl5pPr>
            <a:lvl6pPr>
              <a:defRPr sz="2133"/>
            </a:lvl6pPr>
            <a:lvl7pPr>
              <a:defRPr sz="2133"/>
            </a:lvl7pPr>
            <a:lvl8pPr>
              <a:defRPr sz="2133"/>
            </a:lvl8pPr>
            <a:lvl9pPr>
              <a:defRPr sz="2133"/>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096001" y="2010711"/>
            <a:ext cx="5389033" cy="639763"/>
          </a:xfrm>
        </p:spPr>
        <p:txBody>
          <a:bodyPr anchor="b"/>
          <a:lstStyle>
            <a:lvl1pPr marL="0" indent="0" algn="ctr">
              <a:buNone/>
              <a:defRPr sz="3200" b="1">
                <a:solidFill>
                  <a:srgbClr val="0070C0"/>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smtClean="0"/>
              <a:t>Click to edit Master text styles</a:t>
            </a:r>
          </a:p>
        </p:txBody>
      </p:sp>
      <p:sp>
        <p:nvSpPr>
          <p:cNvPr id="6" name="Content Placeholder 5"/>
          <p:cNvSpPr>
            <a:spLocks noGrp="1"/>
          </p:cNvSpPr>
          <p:nvPr>
            <p:ph sz="quarter" idx="4"/>
          </p:nvPr>
        </p:nvSpPr>
        <p:spPr>
          <a:xfrm>
            <a:off x="6096001" y="2640573"/>
            <a:ext cx="5389033" cy="3035059"/>
          </a:xfrm>
        </p:spPr>
        <p:txBody>
          <a:bodyPr/>
          <a:lstStyle>
            <a:lvl1pPr algn="ctr">
              <a:defRPr sz="3200">
                <a:solidFill>
                  <a:schemeClr val="tx1"/>
                </a:solidFill>
              </a:defRPr>
            </a:lvl1pPr>
            <a:lvl2pPr algn="ctr">
              <a:defRPr sz="2667">
                <a:solidFill>
                  <a:schemeClr val="tx1"/>
                </a:solidFill>
              </a:defRPr>
            </a:lvl2pPr>
            <a:lvl3pPr algn="ctr">
              <a:defRPr sz="2400">
                <a:solidFill>
                  <a:schemeClr val="tx1"/>
                </a:solidFill>
              </a:defRPr>
            </a:lvl3pPr>
            <a:lvl4pPr algn="ctr">
              <a:defRPr sz="2133">
                <a:solidFill>
                  <a:schemeClr val="tx1"/>
                </a:solidFill>
              </a:defRPr>
            </a:lvl4pPr>
            <a:lvl5pPr algn="ctr">
              <a:defRPr sz="2133">
                <a:solidFill>
                  <a:schemeClr val="tx1"/>
                </a:solidFill>
              </a:defRPr>
            </a:lvl5pPr>
            <a:lvl6pPr>
              <a:defRPr sz="2133"/>
            </a:lvl6pPr>
            <a:lvl7pPr>
              <a:defRPr sz="2133"/>
            </a:lvl7pPr>
            <a:lvl8pPr>
              <a:defRPr sz="2133"/>
            </a:lvl8pPr>
            <a:lvl9pPr>
              <a:defRPr sz="2133"/>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2/11/19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FFFF00"/>
                </a:solidFill>
              </a:defRPr>
            </a:lvl1p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48A87A34-81AB-432B-8DAE-1953F412C126}" type="datetimeFigureOut">
              <a:rPr lang="en-US" smtClean="0"/>
              <a:t>2/11/19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2/11/19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2" y="273049"/>
            <a:ext cx="4011084" cy="1162051"/>
          </a:xfrm>
        </p:spPr>
        <p:txBody>
          <a:bodyPr anchor="b"/>
          <a:lstStyle>
            <a:lvl1pPr algn="l">
              <a:defRPr sz="2667" b="1"/>
            </a:lvl1pPr>
          </a:lstStyle>
          <a:p>
            <a:r>
              <a:rPr lang="en-US" smtClean="0"/>
              <a:t>Click to edit Master title style</a:t>
            </a:r>
            <a:endParaRPr lang="en-US"/>
          </a:p>
        </p:txBody>
      </p:sp>
      <p:sp>
        <p:nvSpPr>
          <p:cNvPr id="3" name="Content Placeholder 2"/>
          <p:cNvSpPr>
            <a:spLocks noGrp="1"/>
          </p:cNvSpPr>
          <p:nvPr>
            <p:ph idx="1"/>
          </p:nvPr>
        </p:nvSpPr>
        <p:spPr>
          <a:xfrm>
            <a:off x="4766733" y="273052"/>
            <a:ext cx="6815667" cy="5853113"/>
          </a:xfrm>
        </p:spPr>
        <p:txBody>
          <a:bodyPr/>
          <a:lstStyle>
            <a:lvl1pPr>
              <a:defRPr sz="4267"/>
            </a:lvl1pPr>
            <a:lvl2pPr>
              <a:defRPr sz="3733"/>
            </a:lvl2pPr>
            <a:lvl3pPr>
              <a:defRPr sz="3200"/>
            </a:lvl3pPr>
            <a:lvl4pPr>
              <a:defRPr sz="2667"/>
            </a:lvl4pPr>
            <a:lvl5pPr>
              <a:defRPr sz="2667"/>
            </a:lvl5pPr>
            <a:lvl6pPr>
              <a:defRPr sz="2667"/>
            </a:lvl6pPr>
            <a:lvl7pPr>
              <a:defRPr sz="2667"/>
            </a:lvl7pPr>
            <a:lvl8pPr>
              <a:defRPr sz="2667"/>
            </a:lvl8pPr>
            <a:lvl9pPr>
              <a:defRPr sz="2667"/>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602" y="1435102"/>
            <a:ext cx="4011084" cy="46910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2/11/19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cSld>
  <p:clrMapOvr>
    <a:masterClrMapping/>
  </p:clrMapOvr>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theme" Target="../theme/theme1.xml"/><Relationship Id="rId17" Type="http://schemas.openxmlformats.org/officeDocument/2006/relationships/image" Target="../media/image1.jp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7">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9"/>
            <a:ext cx="109728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600">
                <a:solidFill>
                  <a:schemeClr val="tx1">
                    <a:tint val="75000"/>
                  </a:schemeClr>
                </a:solidFill>
              </a:defRPr>
            </a:lvl1pPr>
          </a:lstStyle>
          <a:p>
            <a:fld id="{48A87A34-81AB-432B-8DAE-1953F412C126}" type="datetimeFigureOut">
              <a:rPr lang="en-US" smtClean="0"/>
              <a:pPr/>
              <a:t>2/11/19</a:t>
            </a:fld>
            <a:endParaRPr lang="en-US" dirty="0"/>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600">
                <a:solidFill>
                  <a:schemeClr val="tx1">
                    <a:tint val="75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609466455"/>
      </p:ext>
    </p:extLst>
  </p:cSld>
  <p:clrMap bg1="lt1" tx1="dk1" bg2="lt2" tx2="dk2" accent1="accent1" accent2="accent2" accent3="accent3" accent4="accent4" accent5="accent5" accent6="accent6" hlink="hlink" folHlink="folHlink"/>
  <p:sldLayoutIdLst>
    <p:sldLayoutId id="2147483815" r:id="rId1"/>
    <p:sldLayoutId id="2147483816" r:id="rId2"/>
    <p:sldLayoutId id="2147483817" r:id="rId3"/>
    <p:sldLayoutId id="2147483818" r:id="rId4"/>
    <p:sldLayoutId id="2147483819" r:id="rId5"/>
    <p:sldLayoutId id="2147483820" r:id="rId6"/>
    <p:sldLayoutId id="2147483821" r:id="rId7"/>
    <p:sldLayoutId id="2147483822" r:id="rId8"/>
    <p:sldLayoutId id="2147483823" r:id="rId9"/>
    <p:sldLayoutId id="2147483824" r:id="rId10"/>
    <p:sldLayoutId id="2147483825" r:id="rId11"/>
    <p:sldLayoutId id="2147483826" r:id="rId12"/>
    <p:sldLayoutId id="2147483827" r:id="rId13"/>
    <p:sldLayoutId id="2147483828" r:id="rId14"/>
    <p:sldLayoutId id="2147483829" r:id="rId15"/>
  </p:sldLayoutIdLst>
  <p:txStyles>
    <p:titleStyle>
      <a:lvl1pPr algn="ctr" defTabSz="1219170" rtl="0" eaLnBrk="1" latinLnBrk="0" hangingPunct="1">
        <a:spcBef>
          <a:spcPct val="0"/>
        </a:spcBef>
        <a:buNone/>
        <a:defRPr sz="5867" kern="1200">
          <a:solidFill>
            <a:schemeClr val="tx1"/>
          </a:solidFill>
          <a:latin typeface="+mj-lt"/>
          <a:ea typeface="+mj-ea"/>
          <a:cs typeface="+mj-cs"/>
        </a:defRPr>
      </a:lvl1pPr>
    </p:titleStyle>
    <p:bodyStyle>
      <a:lvl1pPr marL="457189" indent="-457189" algn="l" defTabSz="1219170" rtl="0" eaLnBrk="1" latinLnBrk="0" hangingPunct="1">
        <a:spcBef>
          <a:spcPct val="20000"/>
        </a:spcBef>
        <a:buFont typeface="Arial" pitchFamily="34" charset="0"/>
        <a:buChar char="•"/>
        <a:defRPr sz="4267" kern="1200">
          <a:solidFill>
            <a:schemeClr val="tx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tx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tx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8.jpeg"/><Relationship Id="rId4" Type="http://schemas.openxmlformats.org/officeDocument/2006/relationships/image" Target="../media/image9.jpeg"/><Relationship Id="rId1" Type="http://schemas.openxmlformats.org/officeDocument/2006/relationships/slideLayout" Target="../slideLayouts/slideLayout2.xml"/><Relationship Id="rId2" Type="http://schemas.openxmlformats.org/officeDocument/2006/relationships/image" Target="../media/image7.jpe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 Id="rId3"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image" Target="../media/image12.jpe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jpeg"/><Relationship Id="rId3" Type="http://schemas.openxmlformats.org/officeDocument/2006/relationships/image" Target="../media/image1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 Id="rId3" Type="http://schemas.openxmlformats.org/officeDocument/2006/relationships/image" Target="../media/image1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6.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cap="none" dirty="0" smtClean="0"/>
              <a:t>Mines, Minerals,</a:t>
            </a:r>
            <a:br>
              <a:rPr lang="en-US" cap="none" dirty="0" smtClean="0"/>
            </a:br>
            <a:r>
              <a:rPr lang="en-US" cap="none" dirty="0" smtClean="0"/>
              <a:t>and Minecraft</a:t>
            </a:r>
            <a:endParaRPr lang="en-US" cap="none" dirty="0"/>
          </a:p>
        </p:txBody>
      </p:sp>
      <p:sp>
        <p:nvSpPr>
          <p:cNvPr id="7" name="Subtitle 2"/>
          <p:cNvSpPr>
            <a:spLocks noGrp="1"/>
          </p:cNvSpPr>
          <p:nvPr>
            <p:ph type="subTitle" idx="1"/>
          </p:nvPr>
        </p:nvSpPr>
        <p:spPr/>
        <p:txBody>
          <a:bodyPr>
            <a:normAutofit fontScale="47500" lnSpcReduction="20000"/>
          </a:bodyPr>
          <a:lstStyle/>
          <a:p>
            <a:endParaRPr lang="en-US" dirty="0" smtClean="0"/>
          </a:p>
          <a:p>
            <a:r>
              <a:rPr lang="en-US" dirty="0" smtClean="0"/>
              <a:t>Dr. Charles “Chuck” Bell</a:t>
            </a:r>
          </a:p>
          <a:p>
            <a:r>
              <a:rPr lang="en-US" dirty="0" smtClean="0"/>
              <a:t>Lesson 4: 13 February 2019</a:t>
            </a:r>
            <a:endParaRPr lang="en-US" dirty="0"/>
          </a:p>
        </p:txBody>
      </p:sp>
    </p:spTree>
    <p:extLst>
      <p:ext uri="{BB962C8B-B14F-4D97-AF65-F5344CB8AC3E}">
        <p14:creationId xmlns:p14="http://schemas.microsoft.com/office/powerpoint/2010/main" val="92992076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6" name="Text Box 3"/>
          <p:cNvSpPr txBox="1">
            <a:spLocks noChangeArrowheads="1"/>
          </p:cNvSpPr>
          <p:nvPr/>
        </p:nvSpPr>
        <p:spPr bwMode="auto">
          <a:xfrm>
            <a:off x="1905000" y="1752600"/>
            <a:ext cx="807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i="1">
                <a:solidFill>
                  <a:schemeClr val="tx1"/>
                </a:solidFill>
                <a:latin typeface="Times New Roman" charset="0"/>
                <a:ea typeface="ＭＳ Ｐゴシック" charset="-128"/>
              </a:defRPr>
            </a:lvl1pPr>
            <a:lvl2pPr marL="37931725" indent="-37474525">
              <a:defRPr sz="2400" i="1">
                <a:solidFill>
                  <a:schemeClr val="tx1"/>
                </a:solidFill>
                <a:latin typeface="Times New Roman" charset="0"/>
                <a:ea typeface="ＭＳ Ｐゴシック" charset="-128"/>
              </a:defRPr>
            </a:lvl2pPr>
            <a:lvl3pPr>
              <a:defRPr sz="2400" i="1">
                <a:solidFill>
                  <a:schemeClr val="tx1"/>
                </a:solidFill>
                <a:latin typeface="Times New Roman" charset="0"/>
                <a:ea typeface="ＭＳ Ｐゴシック" charset="-128"/>
              </a:defRPr>
            </a:lvl3pPr>
            <a:lvl4pPr>
              <a:defRPr sz="2400" i="1">
                <a:solidFill>
                  <a:schemeClr val="tx1"/>
                </a:solidFill>
                <a:latin typeface="Times New Roman" charset="0"/>
                <a:ea typeface="ＭＳ Ｐゴシック" charset="-128"/>
              </a:defRPr>
            </a:lvl4pPr>
            <a:lvl5pPr>
              <a:defRPr sz="2400" i="1">
                <a:solidFill>
                  <a:schemeClr val="tx1"/>
                </a:solidFill>
                <a:latin typeface="Times New Roman" charset="0"/>
                <a:ea typeface="ＭＳ Ｐゴシック" charset="-128"/>
              </a:defRPr>
            </a:lvl5pPr>
            <a:lvl6pPr marL="457200" eaLnBrk="0" fontAlgn="base" hangingPunct="0">
              <a:spcBef>
                <a:spcPct val="0"/>
              </a:spcBef>
              <a:spcAft>
                <a:spcPct val="0"/>
              </a:spcAft>
              <a:defRPr sz="2400" i="1">
                <a:solidFill>
                  <a:schemeClr val="tx1"/>
                </a:solidFill>
                <a:latin typeface="Times New Roman" charset="0"/>
                <a:ea typeface="ＭＳ Ｐゴシック" charset="-128"/>
              </a:defRPr>
            </a:lvl6pPr>
            <a:lvl7pPr marL="914400" eaLnBrk="0" fontAlgn="base" hangingPunct="0">
              <a:spcBef>
                <a:spcPct val="0"/>
              </a:spcBef>
              <a:spcAft>
                <a:spcPct val="0"/>
              </a:spcAft>
              <a:defRPr sz="2400" i="1">
                <a:solidFill>
                  <a:schemeClr val="tx1"/>
                </a:solidFill>
                <a:latin typeface="Times New Roman" charset="0"/>
                <a:ea typeface="ＭＳ Ｐゴシック" charset="-128"/>
              </a:defRPr>
            </a:lvl7pPr>
            <a:lvl8pPr marL="1371600" eaLnBrk="0" fontAlgn="base" hangingPunct="0">
              <a:spcBef>
                <a:spcPct val="0"/>
              </a:spcBef>
              <a:spcAft>
                <a:spcPct val="0"/>
              </a:spcAft>
              <a:defRPr sz="2400" i="1">
                <a:solidFill>
                  <a:schemeClr val="tx1"/>
                </a:solidFill>
                <a:latin typeface="Times New Roman" charset="0"/>
                <a:ea typeface="ＭＳ Ｐゴシック" charset="-128"/>
              </a:defRPr>
            </a:lvl8pPr>
            <a:lvl9pPr marL="1828800" eaLnBrk="0" fontAlgn="base" hangingPunct="0">
              <a:spcBef>
                <a:spcPct val="0"/>
              </a:spcBef>
              <a:spcAft>
                <a:spcPct val="0"/>
              </a:spcAft>
              <a:defRPr sz="2400" i="1">
                <a:solidFill>
                  <a:schemeClr val="tx1"/>
                </a:solidFill>
                <a:latin typeface="Times New Roman" charset="0"/>
                <a:ea typeface="ＭＳ Ｐゴシック" charset="-128"/>
              </a:defRPr>
            </a:lvl9pPr>
          </a:lstStyle>
          <a:p>
            <a:pPr algn="l">
              <a:spcBef>
                <a:spcPct val="50000"/>
              </a:spcBef>
            </a:pPr>
            <a:r>
              <a:rPr lang="en-US" altLang="x-none" i="0" dirty="0"/>
              <a:t> </a:t>
            </a:r>
          </a:p>
        </p:txBody>
      </p:sp>
      <p:sp>
        <p:nvSpPr>
          <p:cNvPr id="251907" name="Text Box 4"/>
          <p:cNvSpPr txBox="1">
            <a:spLocks noChangeArrowheads="1"/>
          </p:cNvSpPr>
          <p:nvPr/>
        </p:nvSpPr>
        <p:spPr bwMode="auto">
          <a:xfrm>
            <a:off x="1905000" y="1752600"/>
            <a:ext cx="807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i="1">
                <a:solidFill>
                  <a:schemeClr val="tx1"/>
                </a:solidFill>
                <a:latin typeface="Times New Roman" charset="0"/>
                <a:ea typeface="ＭＳ Ｐゴシック" charset="-128"/>
              </a:defRPr>
            </a:lvl1pPr>
            <a:lvl2pPr marL="37931725" indent="-37474525">
              <a:defRPr sz="2400" i="1">
                <a:solidFill>
                  <a:schemeClr val="tx1"/>
                </a:solidFill>
                <a:latin typeface="Times New Roman" charset="0"/>
                <a:ea typeface="ＭＳ Ｐゴシック" charset="-128"/>
              </a:defRPr>
            </a:lvl2pPr>
            <a:lvl3pPr>
              <a:defRPr sz="2400" i="1">
                <a:solidFill>
                  <a:schemeClr val="tx1"/>
                </a:solidFill>
                <a:latin typeface="Times New Roman" charset="0"/>
                <a:ea typeface="ＭＳ Ｐゴシック" charset="-128"/>
              </a:defRPr>
            </a:lvl3pPr>
            <a:lvl4pPr>
              <a:defRPr sz="2400" i="1">
                <a:solidFill>
                  <a:schemeClr val="tx1"/>
                </a:solidFill>
                <a:latin typeface="Times New Roman" charset="0"/>
                <a:ea typeface="ＭＳ Ｐゴシック" charset="-128"/>
              </a:defRPr>
            </a:lvl4pPr>
            <a:lvl5pPr>
              <a:defRPr sz="2400" i="1">
                <a:solidFill>
                  <a:schemeClr val="tx1"/>
                </a:solidFill>
                <a:latin typeface="Times New Roman" charset="0"/>
                <a:ea typeface="ＭＳ Ｐゴシック" charset="-128"/>
              </a:defRPr>
            </a:lvl5pPr>
            <a:lvl6pPr marL="457200" eaLnBrk="0" fontAlgn="base" hangingPunct="0">
              <a:spcBef>
                <a:spcPct val="0"/>
              </a:spcBef>
              <a:spcAft>
                <a:spcPct val="0"/>
              </a:spcAft>
              <a:defRPr sz="2400" i="1">
                <a:solidFill>
                  <a:schemeClr val="tx1"/>
                </a:solidFill>
                <a:latin typeface="Times New Roman" charset="0"/>
                <a:ea typeface="ＭＳ Ｐゴシック" charset="-128"/>
              </a:defRPr>
            </a:lvl6pPr>
            <a:lvl7pPr marL="914400" eaLnBrk="0" fontAlgn="base" hangingPunct="0">
              <a:spcBef>
                <a:spcPct val="0"/>
              </a:spcBef>
              <a:spcAft>
                <a:spcPct val="0"/>
              </a:spcAft>
              <a:defRPr sz="2400" i="1">
                <a:solidFill>
                  <a:schemeClr val="tx1"/>
                </a:solidFill>
                <a:latin typeface="Times New Roman" charset="0"/>
                <a:ea typeface="ＭＳ Ｐゴシック" charset="-128"/>
              </a:defRPr>
            </a:lvl7pPr>
            <a:lvl8pPr marL="1371600" eaLnBrk="0" fontAlgn="base" hangingPunct="0">
              <a:spcBef>
                <a:spcPct val="0"/>
              </a:spcBef>
              <a:spcAft>
                <a:spcPct val="0"/>
              </a:spcAft>
              <a:defRPr sz="2400" i="1">
                <a:solidFill>
                  <a:schemeClr val="tx1"/>
                </a:solidFill>
                <a:latin typeface="Times New Roman" charset="0"/>
                <a:ea typeface="ＭＳ Ｐゴシック" charset="-128"/>
              </a:defRPr>
            </a:lvl8pPr>
            <a:lvl9pPr marL="1828800" eaLnBrk="0" fontAlgn="base" hangingPunct="0">
              <a:spcBef>
                <a:spcPct val="0"/>
              </a:spcBef>
              <a:spcAft>
                <a:spcPct val="0"/>
              </a:spcAft>
              <a:defRPr sz="2400" i="1">
                <a:solidFill>
                  <a:schemeClr val="tx1"/>
                </a:solidFill>
                <a:latin typeface="Times New Roman" charset="0"/>
                <a:ea typeface="ＭＳ Ｐゴシック" charset="-128"/>
              </a:defRPr>
            </a:lvl9pPr>
          </a:lstStyle>
          <a:p>
            <a:pPr algn="l">
              <a:spcBef>
                <a:spcPct val="50000"/>
              </a:spcBef>
            </a:pPr>
            <a:r>
              <a:rPr lang="en-US" altLang="x-none" i="0" dirty="0"/>
              <a:t> </a:t>
            </a:r>
          </a:p>
        </p:txBody>
      </p:sp>
      <p:sp>
        <p:nvSpPr>
          <p:cNvPr id="251908" name="Text Box 5"/>
          <p:cNvSpPr txBox="1">
            <a:spLocks noChangeArrowheads="1"/>
          </p:cNvSpPr>
          <p:nvPr/>
        </p:nvSpPr>
        <p:spPr bwMode="auto">
          <a:xfrm>
            <a:off x="1905000" y="1752600"/>
            <a:ext cx="807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i="1">
                <a:solidFill>
                  <a:schemeClr val="tx1"/>
                </a:solidFill>
                <a:latin typeface="Times New Roman" charset="0"/>
                <a:ea typeface="ＭＳ Ｐゴシック" charset="-128"/>
              </a:defRPr>
            </a:lvl1pPr>
            <a:lvl2pPr marL="37931725" indent="-37474525">
              <a:defRPr sz="2400" i="1">
                <a:solidFill>
                  <a:schemeClr val="tx1"/>
                </a:solidFill>
                <a:latin typeface="Times New Roman" charset="0"/>
                <a:ea typeface="ＭＳ Ｐゴシック" charset="-128"/>
              </a:defRPr>
            </a:lvl2pPr>
            <a:lvl3pPr>
              <a:defRPr sz="2400" i="1">
                <a:solidFill>
                  <a:schemeClr val="tx1"/>
                </a:solidFill>
                <a:latin typeface="Times New Roman" charset="0"/>
                <a:ea typeface="ＭＳ Ｐゴシック" charset="-128"/>
              </a:defRPr>
            </a:lvl3pPr>
            <a:lvl4pPr>
              <a:defRPr sz="2400" i="1">
                <a:solidFill>
                  <a:schemeClr val="tx1"/>
                </a:solidFill>
                <a:latin typeface="Times New Roman" charset="0"/>
                <a:ea typeface="ＭＳ Ｐゴシック" charset="-128"/>
              </a:defRPr>
            </a:lvl4pPr>
            <a:lvl5pPr>
              <a:defRPr sz="2400" i="1">
                <a:solidFill>
                  <a:schemeClr val="tx1"/>
                </a:solidFill>
                <a:latin typeface="Times New Roman" charset="0"/>
                <a:ea typeface="ＭＳ Ｐゴシック" charset="-128"/>
              </a:defRPr>
            </a:lvl5pPr>
            <a:lvl6pPr marL="457200" eaLnBrk="0" fontAlgn="base" hangingPunct="0">
              <a:spcBef>
                <a:spcPct val="0"/>
              </a:spcBef>
              <a:spcAft>
                <a:spcPct val="0"/>
              </a:spcAft>
              <a:defRPr sz="2400" i="1">
                <a:solidFill>
                  <a:schemeClr val="tx1"/>
                </a:solidFill>
                <a:latin typeface="Times New Roman" charset="0"/>
                <a:ea typeface="ＭＳ Ｐゴシック" charset="-128"/>
              </a:defRPr>
            </a:lvl6pPr>
            <a:lvl7pPr marL="914400" eaLnBrk="0" fontAlgn="base" hangingPunct="0">
              <a:spcBef>
                <a:spcPct val="0"/>
              </a:spcBef>
              <a:spcAft>
                <a:spcPct val="0"/>
              </a:spcAft>
              <a:defRPr sz="2400" i="1">
                <a:solidFill>
                  <a:schemeClr val="tx1"/>
                </a:solidFill>
                <a:latin typeface="Times New Roman" charset="0"/>
                <a:ea typeface="ＭＳ Ｐゴシック" charset="-128"/>
              </a:defRPr>
            </a:lvl7pPr>
            <a:lvl8pPr marL="1371600" eaLnBrk="0" fontAlgn="base" hangingPunct="0">
              <a:spcBef>
                <a:spcPct val="0"/>
              </a:spcBef>
              <a:spcAft>
                <a:spcPct val="0"/>
              </a:spcAft>
              <a:defRPr sz="2400" i="1">
                <a:solidFill>
                  <a:schemeClr val="tx1"/>
                </a:solidFill>
                <a:latin typeface="Times New Roman" charset="0"/>
                <a:ea typeface="ＭＳ Ｐゴシック" charset="-128"/>
              </a:defRPr>
            </a:lvl8pPr>
            <a:lvl9pPr marL="1828800" eaLnBrk="0" fontAlgn="base" hangingPunct="0">
              <a:spcBef>
                <a:spcPct val="0"/>
              </a:spcBef>
              <a:spcAft>
                <a:spcPct val="0"/>
              </a:spcAft>
              <a:defRPr sz="2400" i="1">
                <a:solidFill>
                  <a:schemeClr val="tx1"/>
                </a:solidFill>
                <a:latin typeface="Times New Roman" charset="0"/>
                <a:ea typeface="ＭＳ Ｐゴシック" charset="-128"/>
              </a:defRPr>
            </a:lvl9pPr>
          </a:lstStyle>
          <a:p>
            <a:pPr algn="l">
              <a:spcBef>
                <a:spcPct val="50000"/>
              </a:spcBef>
            </a:pPr>
            <a:r>
              <a:rPr lang="en-US" altLang="x-none" i="0" dirty="0"/>
              <a:t> </a:t>
            </a:r>
          </a:p>
        </p:txBody>
      </p:sp>
      <p:sp>
        <p:nvSpPr>
          <p:cNvPr id="251909" name="Text Box 6"/>
          <p:cNvSpPr txBox="1">
            <a:spLocks noChangeArrowheads="1"/>
          </p:cNvSpPr>
          <p:nvPr/>
        </p:nvSpPr>
        <p:spPr bwMode="auto">
          <a:xfrm>
            <a:off x="1905000" y="1752600"/>
            <a:ext cx="807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i="1">
                <a:solidFill>
                  <a:schemeClr val="tx1"/>
                </a:solidFill>
                <a:latin typeface="Times New Roman" charset="0"/>
                <a:ea typeface="ＭＳ Ｐゴシック" charset="-128"/>
              </a:defRPr>
            </a:lvl1pPr>
            <a:lvl2pPr marL="37931725" indent="-37474525">
              <a:defRPr sz="2400" i="1">
                <a:solidFill>
                  <a:schemeClr val="tx1"/>
                </a:solidFill>
                <a:latin typeface="Times New Roman" charset="0"/>
                <a:ea typeface="ＭＳ Ｐゴシック" charset="-128"/>
              </a:defRPr>
            </a:lvl2pPr>
            <a:lvl3pPr>
              <a:defRPr sz="2400" i="1">
                <a:solidFill>
                  <a:schemeClr val="tx1"/>
                </a:solidFill>
                <a:latin typeface="Times New Roman" charset="0"/>
                <a:ea typeface="ＭＳ Ｐゴシック" charset="-128"/>
              </a:defRPr>
            </a:lvl3pPr>
            <a:lvl4pPr>
              <a:defRPr sz="2400" i="1">
                <a:solidFill>
                  <a:schemeClr val="tx1"/>
                </a:solidFill>
                <a:latin typeface="Times New Roman" charset="0"/>
                <a:ea typeface="ＭＳ Ｐゴシック" charset="-128"/>
              </a:defRPr>
            </a:lvl4pPr>
            <a:lvl5pPr>
              <a:defRPr sz="2400" i="1">
                <a:solidFill>
                  <a:schemeClr val="tx1"/>
                </a:solidFill>
                <a:latin typeface="Times New Roman" charset="0"/>
                <a:ea typeface="ＭＳ Ｐゴシック" charset="-128"/>
              </a:defRPr>
            </a:lvl5pPr>
            <a:lvl6pPr marL="457200" eaLnBrk="0" fontAlgn="base" hangingPunct="0">
              <a:spcBef>
                <a:spcPct val="0"/>
              </a:spcBef>
              <a:spcAft>
                <a:spcPct val="0"/>
              </a:spcAft>
              <a:defRPr sz="2400" i="1">
                <a:solidFill>
                  <a:schemeClr val="tx1"/>
                </a:solidFill>
                <a:latin typeface="Times New Roman" charset="0"/>
                <a:ea typeface="ＭＳ Ｐゴシック" charset="-128"/>
              </a:defRPr>
            </a:lvl6pPr>
            <a:lvl7pPr marL="914400" eaLnBrk="0" fontAlgn="base" hangingPunct="0">
              <a:spcBef>
                <a:spcPct val="0"/>
              </a:spcBef>
              <a:spcAft>
                <a:spcPct val="0"/>
              </a:spcAft>
              <a:defRPr sz="2400" i="1">
                <a:solidFill>
                  <a:schemeClr val="tx1"/>
                </a:solidFill>
                <a:latin typeface="Times New Roman" charset="0"/>
                <a:ea typeface="ＭＳ Ｐゴシック" charset="-128"/>
              </a:defRPr>
            </a:lvl7pPr>
            <a:lvl8pPr marL="1371600" eaLnBrk="0" fontAlgn="base" hangingPunct="0">
              <a:spcBef>
                <a:spcPct val="0"/>
              </a:spcBef>
              <a:spcAft>
                <a:spcPct val="0"/>
              </a:spcAft>
              <a:defRPr sz="2400" i="1">
                <a:solidFill>
                  <a:schemeClr val="tx1"/>
                </a:solidFill>
                <a:latin typeface="Times New Roman" charset="0"/>
                <a:ea typeface="ＭＳ Ｐゴシック" charset="-128"/>
              </a:defRPr>
            </a:lvl8pPr>
            <a:lvl9pPr marL="1828800" eaLnBrk="0" fontAlgn="base" hangingPunct="0">
              <a:spcBef>
                <a:spcPct val="0"/>
              </a:spcBef>
              <a:spcAft>
                <a:spcPct val="0"/>
              </a:spcAft>
              <a:defRPr sz="2400" i="1">
                <a:solidFill>
                  <a:schemeClr val="tx1"/>
                </a:solidFill>
                <a:latin typeface="Times New Roman" charset="0"/>
                <a:ea typeface="ＭＳ Ｐゴシック" charset="-128"/>
              </a:defRPr>
            </a:lvl9pPr>
          </a:lstStyle>
          <a:p>
            <a:pPr algn="l">
              <a:spcBef>
                <a:spcPct val="50000"/>
              </a:spcBef>
            </a:pPr>
            <a:r>
              <a:rPr lang="en-US" altLang="x-none" i="0" dirty="0"/>
              <a:t> </a:t>
            </a:r>
          </a:p>
        </p:txBody>
      </p:sp>
      <p:sp>
        <p:nvSpPr>
          <p:cNvPr id="251910" name="Text Box 7"/>
          <p:cNvSpPr txBox="1">
            <a:spLocks noChangeArrowheads="1"/>
          </p:cNvSpPr>
          <p:nvPr/>
        </p:nvSpPr>
        <p:spPr bwMode="auto">
          <a:xfrm>
            <a:off x="1905000" y="1752600"/>
            <a:ext cx="807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i="1">
                <a:solidFill>
                  <a:schemeClr val="tx1"/>
                </a:solidFill>
                <a:latin typeface="Times New Roman" charset="0"/>
                <a:ea typeface="ＭＳ Ｐゴシック" charset="-128"/>
              </a:defRPr>
            </a:lvl1pPr>
            <a:lvl2pPr marL="37931725" indent="-37474525">
              <a:defRPr sz="2400" i="1">
                <a:solidFill>
                  <a:schemeClr val="tx1"/>
                </a:solidFill>
                <a:latin typeface="Times New Roman" charset="0"/>
                <a:ea typeface="ＭＳ Ｐゴシック" charset="-128"/>
              </a:defRPr>
            </a:lvl2pPr>
            <a:lvl3pPr>
              <a:defRPr sz="2400" i="1">
                <a:solidFill>
                  <a:schemeClr val="tx1"/>
                </a:solidFill>
                <a:latin typeface="Times New Roman" charset="0"/>
                <a:ea typeface="ＭＳ Ｐゴシック" charset="-128"/>
              </a:defRPr>
            </a:lvl3pPr>
            <a:lvl4pPr>
              <a:defRPr sz="2400" i="1">
                <a:solidFill>
                  <a:schemeClr val="tx1"/>
                </a:solidFill>
                <a:latin typeface="Times New Roman" charset="0"/>
                <a:ea typeface="ＭＳ Ｐゴシック" charset="-128"/>
              </a:defRPr>
            </a:lvl4pPr>
            <a:lvl5pPr>
              <a:defRPr sz="2400" i="1">
                <a:solidFill>
                  <a:schemeClr val="tx1"/>
                </a:solidFill>
                <a:latin typeface="Times New Roman" charset="0"/>
                <a:ea typeface="ＭＳ Ｐゴシック" charset="-128"/>
              </a:defRPr>
            </a:lvl5pPr>
            <a:lvl6pPr marL="457200" eaLnBrk="0" fontAlgn="base" hangingPunct="0">
              <a:spcBef>
                <a:spcPct val="0"/>
              </a:spcBef>
              <a:spcAft>
                <a:spcPct val="0"/>
              </a:spcAft>
              <a:defRPr sz="2400" i="1">
                <a:solidFill>
                  <a:schemeClr val="tx1"/>
                </a:solidFill>
                <a:latin typeface="Times New Roman" charset="0"/>
                <a:ea typeface="ＭＳ Ｐゴシック" charset="-128"/>
              </a:defRPr>
            </a:lvl6pPr>
            <a:lvl7pPr marL="914400" eaLnBrk="0" fontAlgn="base" hangingPunct="0">
              <a:spcBef>
                <a:spcPct val="0"/>
              </a:spcBef>
              <a:spcAft>
                <a:spcPct val="0"/>
              </a:spcAft>
              <a:defRPr sz="2400" i="1">
                <a:solidFill>
                  <a:schemeClr val="tx1"/>
                </a:solidFill>
                <a:latin typeface="Times New Roman" charset="0"/>
                <a:ea typeface="ＭＳ Ｐゴシック" charset="-128"/>
              </a:defRPr>
            </a:lvl7pPr>
            <a:lvl8pPr marL="1371600" eaLnBrk="0" fontAlgn="base" hangingPunct="0">
              <a:spcBef>
                <a:spcPct val="0"/>
              </a:spcBef>
              <a:spcAft>
                <a:spcPct val="0"/>
              </a:spcAft>
              <a:defRPr sz="2400" i="1">
                <a:solidFill>
                  <a:schemeClr val="tx1"/>
                </a:solidFill>
                <a:latin typeface="Times New Roman" charset="0"/>
                <a:ea typeface="ＭＳ Ｐゴシック" charset="-128"/>
              </a:defRPr>
            </a:lvl8pPr>
            <a:lvl9pPr marL="1828800" eaLnBrk="0" fontAlgn="base" hangingPunct="0">
              <a:spcBef>
                <a:spcPct val="0"/>
              </a:spcBef>
              <a:spcAft>
                <a:spcPct val="0"/>
              </a:spcAft>
              <a:defRPr sz="2400" i="1">
                <a:solidFill>
                  <a:schemeClr val="tx1"/>
                </a:solidFill>
                <a:latin typeface="Times New Roman" charset="0"/>
                <a:ea typeface="ＭＳ Ｐゴシック" charset="-128"/>
              </a:defRPr>
            </a:lvl9pPr>
          </a:lstStyle>
          <a:p>
            <a:pPr algn="l">
              <a:spcBef>
                <a:spcPct val="50000"/>
              </a:spcBef>
            </a:pPr>
            <a:r>
              <a:rPr lang="en-US" altLang="x-none" i="0" dirty="0"/>
              <a:t> </a:t>
            </a:r>
          </a:p>
        </p:txBody>
      </p:sp>
      <p:sp>
        <p:nvSpPr>
          <p:cNvPr id="251911" name="Text Box 8"/>
          <p:cNvSpPr txBox="1">
            <a:spLocks noChangeArrowheads="1"/>
          </p:cNvSpPr>
          <p:nvPr/>
        </p:nvSpPr>
        <p:spPr bwMode="auto">
          <a:xfrm>
            <a:off x="1905000" y="1752600"/>
            <a:ext cx="807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i="1">
                <a:solidFill>
                  <a:schemeClr val="tx1"/>
                </a:solidFill>
                <a:latin typeface="Times New Roman" charset="0"/>
                <a:ea typeface="ＭＳ Ｐゴシック" charset="-128"/>
              </a:defRPr>
            </a:lvl1pPr>
            <a:lvl2pPr marL="37931725" indent="-37474525">
              <a:defRPr sz="2400" i="1">
                <a:solidFill>
                  <a:schemeClr val="tx1"/>
                </a:solidFill>
                <a:latin typeface="Times New Roman" charset="0"/>
                <a:ea typeface="ＭＳ Ｐゴシック" charset="-128"/>
              </a:defRPr>
            </a:lvl2pPr>
            <a:lvl3pPr>
              <a:defRPr sz="2400" i="1">
                <a:solidFill>
                  <a:schemeClr val="tx1"/>
                </a:solidFill>
                <a:latin typeface="Times New Roman" charset="0"/>
                <a:ea typeface="ＭＳ Ｐゴシック" charset="-128"/>
              </a:defRPr>
            </a:lvl3pPr>
            <a:lvl4pPr>
              <a:defRPr sz="2400" i="1">
                <a:solidFill>
                  <a:schemeClr val="tx1"/>
                </a:solidFill>
                <a:latin typeface="Times New Roman" charset="0"/>
                <a:ea typeface="ＭＳ Ｐゴシック" charset="-128"/>
              </a:defRPr>
            </a:lvl4pPr>
            <a:lvl5pPr>
              <a:defRPr sz="2400" i="1">
                <a:solidFill>
                  <a:schemeClr val="tx1"/>
                </a:solidFill>
                <a:latin typeface="Times New Roman" charset="0"/>
                <a:ea typeface="ＭＳ Ｐゴシック" charset="-128"/>
              </a:defRPr>
            </a:lvl5pPr>
            <a:lvl6pPr marL="457200" eaLnBrk="0" fontAlgn="base" hangingPunct="0">
              <a:spcBef>
                <a:spcPct val="0"/>
              </a:spcBef>
              <a:spcAft>
                <a:spcPct val="0"/>
              </a:spcAft>
              <a:defRPr sz="2400" i="1">
                <a:solidFill>
                  <a:schemeClr val="tx1"/>
                </a:solidFill>
                <a:latin typeface="Times New Roman" charset="0"/>
                <a:ea typeface="ＭＳ Ｐゴシック" charset="-128"/>
              </a:defRPr>
            </a:lvl6pPr>
            <a:lvl7pPr marL="914400" eaLnBrk="0" fontAlgn="base" hangingPunct="0">
              <a:spcBef>
                <a:spcPct val="0"/>
              </a:spcBef>
              <a:spcAft>
                <a:spcPct val="0"/>
              </a:spcAft>
              <a:defRPr sz="2400" i="1">
                <a:solidFill>
                  <a:schemeClr val="tx1"/>
                </a:solidFill>
                <a:latin typeface="Times New Roman" charset="0"/>
                <a:ea typeface="ＭＳ Ｐゴシック" charset="-128"/>
              </a:defRPr>
            </a:lvl7pPr>
            <a:lvl8pPr marL="1371600" eaLnBrk="0" fontAlgn="base" hangingPunct="0">
              <a:spcBef>
                <a:spcPct val="0"/>
              </a:spcBef>
              <a:spcAft>
                <a:spcPct val="0"/>
              </a:spcAft>
              <a:defRPr sz="2400" i="1">
                <a:solidFill>
                  <a:schemeClr val="tx1"/>
                </a:solidFill>
                <a:latin typeface="Times New Roman" charset="0"/>
                <a:ea typeface="ＭＳ Ｐゴシック" charset="-128"/>
              </a:defRPr>
            </a:lvl8pPr>
            <a:lvl9pPr marL="1828800" eaLnBrk="0" fontAlgn="base" hangingPunct="0">
              <a:spcBef>
                <a:spcPct val="0"/>
              </a:spcBef>
              <a:spcAft>
                <a:spcPct val="0"/>
              </a:spcAft>
              <a:defRPr sz="2400" i="1">
                <a:solidFill>
                  <a:schemeClr val="tx1"/>
                </a:solidFill>
                <a:latin typeface="Times New Roman" charset="0"/>
                <a:ea typeface="ＭＳ Ｐゴシック" charset="-128"/>
              </a:defRPr>
            </a:lvl9pPr>
          </a:lstStyle>
          <a:p>
            <a:pPr algn="l">
              <a:spcBef>
                <a:spcPct val="50000"/>
              </a:spcBef>
            </a:pPr>
            <a:r>
              <a:rPr lang="en-US" altLang="x-none" i="0" dirty="0"/>
              <a:t> </a:t>
            </a:r>
          </a:p>
        </p:txBody>
      </p:sp>
      <p:sp>
        <p:nvSpPr>
          <p:cNvPr id="121865" name="Text Box 9"/>
          <p:cNvSpPr txBox="1">
            <a:spLocks noChangeArrowheads="1"/>
          </p:cNvSpPr>
          <p:nvPr/>
        </p:nvSpPr>
        <p:spPr bwMode="auto">
          <a:xfrm>
            <a:off x="2209800" y="4038601"/>
            <a:ext cx="6629400" cy="531813"/>
          </a:xfrm>
          <a:prstGeom prst="rect">
            <a:avLst/>
          </a:prstGeom>
          <a:noFill/>
          <a:ln w="9525">
            <a:noFill/>
            <a:miter lim="800000"/>
            <a:headEnd/>
            <a:tailEnd/>
          </a:ln>
          <a:effectLst/>
        </p:spPr>
        <p:txBody>
          <a:bodyPr>
            <a:spAutoFit/>
          </a:bodyPr>
          <a:lstStyle/>
          <a:p>
            <a:pPr algn="l">
              <a:lnSpc>
                <a:spcPct val="80000"/>
              </a:lnSpc>
              <a:defRPr/>
            </a:pPr>
            <a:r>
              <a:rPr lang="en-US" sz="3600" dirty="0">
                <a:solidFill>
                  <a:srgbClr val="E1BA85"/>
                </a:solidFill>
                <a:effectLst>
                  <a:outerShdw blurRad="38100" dist="38100" dir="2700000" algn="tl">
                    <a:srgbClr val="000000"/>
                  </a:outerShdw>
                </a:effectLst>
              </a:rPr>
              <a:t>	  </a:t>
            </a:r>
          </a:p>
        </p:txBody>
      </p:sp>
      <p:sp>
        <p:nvSpPr>
          <p:cNvPr id="17" name="Title 16"/>
          <p:cNvSpPr>
            <a:spLocks noGrp="1"/>
          </p:cNvSpPr>
          <p:nvPr>
            <p:ph type="title"/>
          </p:nvPr>
        </p:nvSpPr>
        <p:spPr/>
        <p:txBody>
          <a:bodyPr/>
          <a:lstStyle/>
          <a:p>
            <a:r>
              <a:rPr lang="en-US" altLang="x-none" dirty="0"/>
              <a:t>The High Priest</a:t>
            </a:r>
          </a:p>
        </p:txBody>
      </p:sp>
      <p:sp>
        <p:nvSpPr>
          <p:cNvPr id="251914" name="Content Placeholder 17"/>
          <p:cNvSpPr>
            <a:spLocks noGrp="1"/>
          </p:cNvSpPr>
          <p:nvPr>
            <p:ph idx="1"/>
          </p:nvPr>
        </p:nvSpPr>
        <p:spPr>
          <a:xfrm>
            <a:off x="598621" y="1465008"/>
            <a:ext cx="11013278" cy="5018089"/>
          </a:xfrm>
        </p:spPr>
        <p:txBody>
          <a:bodyPr>
            <a:normAutofit/>
          </a:bodyPr>
          <a:lstStyle/>
          <a:p>
            <a:r>
              <a:rPr lang="en-US" altLang="x-none" dirty="0"/>
              <a:t>Stones: The first row of stones were a carnelian, a chrysolite, and an emerald; the second row were a turquoise, a  sapphire, and a moonstone; the third row were a jacinth, an agate, and an amethyst; and the fourth row a beryl, an onyx, and a jasper (Exodus 28:17–21).</a:t>
            </a:r>
          </a:p>
        </p:txBody>
      </p:sp>
    </p:spTree>
    <p:extLst>
      <p:ext uri="{BB962C8B-B14F-4D97-AF65-F5344CB8AC3E}">
        <p14:creationId xmlns:p14="http://schemas.microsoft.com/office/powerpoint/2010/main" val="75921389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4" name="Text Box 2"/>
          <p:cNvSpPr txBox="1">
            <a:spLocks noChangeArrowheads="1"/>
          </p:cNvSpPr>
          <p:nvPr/>
        </p:nvSpPr>
        <p:spPr bwMode="auto">
          <a:xfrm>
            <a:off x="1905000" y="1752600"/>
            <a:ext cx="807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i="1">
                <a:solidFill>
                  <a:schemeClr val="tx1"/>
                </a:solidFill>
                <a:latin typeface="Times New Roman" charset="0"/>
                <a:ea typeface="ＭＳ Ｐゴシック" charset="-128"/>
              </a:defRPr>
            </a:lvl1pPr>
            <a:lvl2pPr marL="37931725" indent="-37474525">
              <a:defRPr sz="2400" i="1">
                <a:solidFill>
                  <a:schemeClr val="tx1"/>
                </a:solidFill>
                <a:latin typeface="Times New Roman" charset="0"/>
                <a:ea typeface="ＭＳ Ｐゴシック" charset="-128"/>
              </a:defRPr>
            </a:lvl2pPr>
            <a:lvl3pPr>
              <a:defRPr sz="2400" i="1">
                <a:solidFill>
                  <a:schemeClr val="tx1"/>
                </a:solidFill>
                <a:latin typeface="Times New Roman" charset="0"/>
                <a:ea typeface="ＭＳ Ｐゴシック" charset="-128"/>
              </a:defRPr>
            </a:lvl3pPr>
            <a:lvl4pPr>
              <a:defRPr sz="2400" i="1">
                <a:solidFill>
                  <a:schemeClr val="tx1"/>
                </a:solidFill>
                <a:latin typeface="Times New Roman" charset="0"/>
                <a:ea typeface="ＭＳ Ｐゴシック" charset="-128"/>
              </a:defRPr>
            </a:lvl4pPr>
            <a:lvl5pPr>
              <a:defRPr sz="2400" i="1">
                <a:solidFill>
                  <a:schemeClr val="tx1"/>
                </a:solidFill>
                <a:latin typeface="Times New Roman" charset="0"/>
                <a:ea typeface="ＭＳ Ｐゴシック" charset="-128"/>
              </a:defRPr>
            </a:lvl5pPr>
            <a:lvl6pPr marL="457200" eaLnBrk="0" fontAlgn="base" hangingPunct="0">
              <a:spcBef>
                <a:spcPct val="0"/>
              </a:spcBef>
              <a:spcAft>
                <a:spcPct val="0"/>
              </a:spcAft>
              <a:defRPr sz="2400" i="1">
                <a:solidFill>
                  <a:schemeClr val="tx1"/>
                </a:solidFill>
                <a:latin typeface="Times New Roman" charset="0"/>
                <a:ea typeface="ＭＳ Ｐゴシック" charset="-128"/>
              </a:defRPr>
            </a:lvl6pPr>
            <a:lvl7pPr marL="914400" eaLnBrk="0" fontAlgn="base" hangingPunct="0">
              <a:spcBef>
                <a:spcPct val="0"/>
              </a:spcBef>
              <a:spcAft>
                <a:spcPct val="0"/>
              </a:spcAft>
              <a:defRPr sz="2400" i="1">
                <a:solidFill>
                  <a:schemeClr val="tx1"/>
                </a:solidFill>
                <a:latin typeface="Times New Roman" charset="0"/>
                <a:ea typeface="ＭＳ Ｐゴシック" charset="-128"/>
              </a:defRPr>
            </a:lvl7pPr>
            <a:lvl8pPr marL="1371600" eaLnBrk="0" fontAlgn="base" hangingPunct="0">
              <a:spcBef>
                <a:spcPct val="0"/>
              </a:spcBef>
              <a:spcAft>
                <a:spcPct val="0"/>
              </a:spcAft>
              <a:defRPr sz="2400" i="1">
                <a:solidFill>
                  <a:schemeClr val="tx1"/>
                </a:solidFill>
                <a:latin typeface="Times New Roman" charset="0"/>
                <a:ea typeface="ＭＳ Ｐゴシック" charset="-128"/>
              </a:defRPr>
            </a:lvl8pPr>
            <a:lvl9pPr marL="1828800" eaLnBrk="0" fontAlgn="base" hangingPunct="0">
              <a:spcBef>
                <a:spcPct val="0"/>
              </a:spcBef>
              <a:spcAft>
                <a:spcPct val="0"/>
              </a:spcAft>
              <a:defRPr sz="2400" i="1">
                <a:solidFill>
                  <a:schemeClr val="tx1"/>
                </a:solidFill>
                <a:latin typeface="Times New Roman" charset="0"/>
                <a:ea typeface="ＭＳ Ｐゴシック" charset="-128"/>
              </a:defRPr>
            </a:lvl9pPr>
          </a:lstStyle>
          <a:p>
            <a:pPr algn="l">
              <a:spcBef>
                <a:spcPct val="50000"/>
              </a:spcBef>
            </a:pPr>
            <a:r>
              <a:rPr lang="en-US" altLang="x-none" i="0" dirty="0"/>
              <a:t> </a:t>
            </a:r>
          </a:p>
        </p:txBody>
      </p:sp>
      <p:sp>
        <p:nvSpPr>
          <p:cNvPr id="253955" name="Text Box 3"/>
          <p:cNvSpPr txBox="1">
            <a:spLocks noChangeArrowheads="1"/>
          </p:cNvSpPr>
          <p:nvPr/>
        </p:nvSpPr>
        <p:spPr bwMode="auto">
          <a:xfrm>
            <a:off x="1905000" y="1752600"/>
            <a:ext cx="807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i="1">
                <a:solidFill>
                  <a:schemeClr val="tx1"/>
                </a:solidFill>
                <a:latin typeface="Times New Roman" charset="0"/>
                <a:ea typeface="ＭＳ Ｐゴシック" charset="-128"/>
              </a:defRPr>
            </a:lvl1pPr>
            <a:lvl2pPr marL="37931725" indent="-37474525">
              <a:defRPr sz="2400" i="1">
                <a:solidFill>
                  <a:schemeClr val="tx1"/>
                </a:solidFill>
                <a:latin typeface="Times New Roman" charset="0"/>
                <a:ea typeface="ＭＳ Ｐゴシック" charset="-128"/>
              </a:defRPr>
            </a:lvl2pPr>
            <a:lvl3pPr>
              <a:defRPr sz="2400" i="1">
                <a:solidFill>
                  <a:schemeClr val="tx1"/>
                </a:solidFill>
                <a:latin typeface="Times New Roman" charset="0"/>
                <a:ea typeface="ＭＳ Ｐゴシック" charset="-128"/>
              </a:defRPr>
            </a:lvl3pPr>
            <a:lvl4pPr>
              <a:defRPr sz="2400" i="1">
                <a:solidFill>
                  <a:schemeClr val="tx1"/>
                </a:solidFill>
                <a:latin typeface="Times New Roman" charset="0"/>
                <a:ea typeface="ＭＳ Ｐゴシック" charset="-128"/>
              </a:defRPr>
            </a:lvl4pPr>
            <a:lvl5pPr>
              <a:defRPr sz="2400" i="1">
                <a:solidFill>
                  <a:schemeClr val="tx1"/>
                </a:solidFill>
                <a:latin typeface="Times New Roman" charset="0"/>
                <a:ea typeface="ＭＳ Ｐゴシック" charset="-128"/>
              </a:defRPr>
            </a:lvl5pPr>
            <a:lvl6pPr marL="457200" eaLnBrk="0" fontAlgn="base" hangingPunct="0">
              <a:spcBef>
                <a:spcPct val="0"/>
              </a:spcBef>
              <a:spcAft>
                <a:spcPct val="0"/>
              </a:spcAft>
              <a:defRPr sz="2400" i="1">
                <a:solidFill>
                  <a:schemeClr val="tx1"/>
                </a:solidFill>
                <a:latin typeface="Times New Roman" charset="0"/>
                <a:ea typeface="ＭＳ Ｐゴシック" charset="-128"/>
              </a:defRPr>
            </a:lvl6pPr>
            <a:lvl7pPr marL="914400" eaLnBrk="0" fontAlgn="base" hangingPunct="0">
              <a:spcBef>
                <a:spcPct val="0"/>
              </a:spcBef>
              <a:spcAft>
                <a:spcPct val="0"/>
              </a:spcAft>
              <a:defRPr sz="2400" i="1">
                <a:solidFill>
                  <a:schemeClr val="tx1"/>
                </a:solidFill>
                <a:latin typeface="Times New Roman" charset="0"/>
                <a:ea typeface="ＭＳ Ｐゴシック" charset="-128"/>
              </a:defRPr>
            </a:lvl7pPr>
            <a:lvl8pPr marL="1371600" eaLnBrk="0" fontAlgn="base" hangingPunct="0">
              <a:spcBef>
                <a:spcPct val="0"/>
              </a:spcBef>
              <a:spcAft>
                <a:spcPct val="0"/>
              </a:spcAft>
              <a:defRPr sz="2400" i="1">
                <a:solidFill>
                  <a:schemeClr val="tx1"/>
                </a:solidFill>
                <a:latin typeface="Times New Roman" charset="0"/>
                <a:ea typeface="ＭＳ Ｐゴシック" charset="-128"/>
              </a:defRPr>
            </a:lvl8pPr>
            <a:lvl9pPr marL="1828800" eaLnBrk="0" fontAlgn="base" hangingPunct="0">
              <a:spcBef>
                <a:spcPct val="0"/>
              </a:spcBef>
              <a:spcAft>
                <a:spcPct val="0"/>
              </a:spcAft>
              <a:defRPr sz="2400" i="1">
                <a:solidFill>
                  <a:schemeClr val="tx1"/>
                </a:solidFill>
                <a:latin typeface="Times New Roman" charset="0"/>
                <a:ea typeface="ＭＳ Ｐゴシック" charset="-128"/>
              </a:defRPr>
            </a:lvl9pPr>
          </a:lstStyle>
          <a:p>
            <a:pPr algn="l">
              <a:spcBef>
                <a:spcPct val="50000"/>
              </a:spcBef>
            </a:pPr>
            <a:r>
              <a:rPr lang="en-US" altLang="x-none" i="0" dirty="0"/>
              <a:t> </a:t>
            </a:r>
          </a:p>
        </p:txBody>
      </p:sp>
      <p:sp>
        <p:nvSpPr>
          <p:cNvPr id="253956" name="Text Box 4"/>
          <p:cNvSpPr txBox="1">
            <a:spLocks noChangeArrowheads="1"/>
          </p:cNvSpPr>
          <p:nvPr/>
        </p:nvSpPr>
        <p:spPr bwMode="auto">
          <a:xfrm>
            <a:off x="1905000" y="1752600"/>
            <a:ext cx="807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i="1">
                <a:solidFill>
                  <a:schemeClr val="tx1"/>
                </a:solidFill>
                <a:latin typeface="Times New Roman" charset="0"/>
                <a:ea typeface="ＭＳ Ｐゴシック" charset="-128"/>
              </a:defRPr>
            </a:lvl1pPr>
            <a:lvl2pPr marL="37931725" indent="-37474525">
              <a:defRPr sz="2400" i="1">
                <a:solidFill>
                  <a:schemeClr val="tx1"/>
                </a:solidFill>
                <a:latin typeface="Times New Roman" charset="0"/>
                <a:ea typeface="ＭＳ Ｐゴシック" charset="-128"/>
              </a:defRPr>
            </a:lvl2pPr>
            <a:lvl3pPr>
              <a:defRPr sz="2400" i="1">
                <a:solidFill>
                  <a:schemeClr val="tx1"/>
                </a:solidFill>
                <a:latin typeface="Times New Roman" charset="0"/>
                <a:ea typeface="ＭＳ Ｐゴシック" charset="-128"/>
              </a:defRPr>
            </a:lvl3pPr>
            <a:lvl4pPr>
              <a:defRPr sz="2400" i="1">
                <a:solidFill>
                  <a:schemeClr val="tx1"/>
                </a:solidFill>
                <a:latin typeface="Times New Roman" charset="0"/>
                <a:ea typeface="ＭＳ Ｐゴシック" charset="-128"/>
              </a:defRPr>
            </a:lvl4pPr>
            <a:lvl5pPr>
              <a:defRPr sz="2400" i="1">
                <a:solidFill>
                  <a:schemeClr val="tx1"/>
                </a:solidFill>
                <a:latin typeface="Times New Roman" charset="0"/>
                <a:ea typeface="ＭＳ Ｐゴシック" charset="-128"/>
              </a:defRPr>
            </a:lvl5pPr>
            <a:lvl6pPr marL="457200" eaLnBrk="0" fontAlgn="base" hangingPunct="0">
              <a:spcBef>
                <a:spcPct val="0"/>
              </a:spcBef>
              <a:spcAft>
                <a:spcPct val="0"/>
              </a:spcAft>
              <a:defRPr sz="2400" i="1">
                <a:solidFill>
                  <a:schemeClr val="tx1"/>
                </a:solidFill>
                <a:latin typeface="Times New Roman" charset="0"/>
                <a:ea typeface="ＭＳ Ｐゴシック" charset="-128"/>
              </a:defRPr>
            </a:lvl6pPr>
            <a:lvl7pPr marL="914400" eaLnBrk="0" fontAlgn="base" hangingPunct="0">
              <a:spcBef>
                <a:spcPct val="0"/>
              </a:spcBef>
              <a:spcAft>
                <a:spcPct val="0"/>
              </a:spcAft>
              <a:defRPr sz="2400" i="1">
                <a:solidFill>
                  <a:schemeClr val="tx1"/>
                </a:solidFill>
                <a:latin typeface="Times New Roman" charset="0"/>
                <a:ea typeface="ＭＳ Ｐゴシック" charset="-128"/>
              </a:defRPr>
            </a:lvl7pPr>
            <a:lvl8pPr marL="1371600" eaLnBrk="0" fontAlgn="base" hangingPunct="0">
              <a:spcBef>
                <a:spcPct val="0"/>
              </a:spcBef>
              <a:spcAft>
                <a:spcPct val="0"/>
              </a:spcAft>
              <a:defRPr sz="2400" i="1">
                <a:solidFill>
                  <a:schemeClr val="tx1"/>
                </a:solidFill>
                <a:latin typeface="Times New Roman" charset="0"/>
                <a:ea typeface="ＭＳ Ｐゴシック" charset="-128"/>
              </a:defRPr>
            </a:lvl8pPr>
            <a:lvl9pPr marL="1828800" eaLnBrk="0" fontAlgn="base" hangingPunct="0">
              <a:spcBef>
                <a:spcPct val="0"/>
              </a:spcBef>
              <a:spcAft>
                <a:spcPct val="0"/>
              </a:spcAft>
              <a:defRPr sz="2400" i="1">
                <a:solidFill>
                  <a:schemeClr val="tx1"/>
                </a:solidFill>
                <a:latin typeface="Times New Roman" charset="0"/>
                <a:ea typeface="ＭＳ Ｐゴシック" charset="-128"/>
              </a:defRPr>
            </a:lvl9pPr>
          </a:lstStyle>
          <a:p>
            <a:pPr algn="l">
              <a:spcBef>
                <a:spcPct val="50000"/>
              </a:spcBef>
            </a:pPr>
            <a:r>
              <a:rPr lang="en-US" altLang="x-none" i="0" dirty="0"/>
              <a:t> </a:t>
            </a:r>
          </a:p>
        </p:txBody>
      </p:sp>
      <p:sp>
        <p:nvSpPr>
          <p:cNvPr id="253957" name="Text Box 5"/>
          <p:cNvSpPr txBox="1">
            <a:spLocks noChangeArrowheads="1"/>
          </p:cNvSpPr>
          <p:nvPr/>
        </p:nvSpPr>
        <p:spPr bwMode="auto">
          <a:xfrm>
            <a:off x="1905000" y="1752600"/>
            <a:ext cx="807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i="1">
                <a:solidFill>
                  <a:schemeClr val="tx1"/>
                </a:solidFill>
                <a:latin typeface="Times New Roman" charset="0"/>
                <a:ea typeface="ＭＳ Ｐゴシック" charset="-128"/>
              </a:defRPr>
            </a:lvl1pPr>
            <a:lvl2pPr marL="37931725" indent="-37474525">
              <a:defRPr sz="2400" i="1">
                <a:solidFill>
                  <a:schemeClr val="tx1"/>
                </a:solidFill>
                <a:latin typeface="Times New Roman" charset="0"/>
                <a:ea typeface="ＭＳ Ｐゴシック" charset="-128"/>
              </a:defRPr>
            </a:lvl2pPr>
            <a:lvl3pPr>
              <a:defRPr sz="2400" i="1">
                <a:solidFill>
                  <a:schemeClr val="tx1"/>
                </a:solidFill>
                <a:latin typeface="Times New Roman" charset="0"/>
                <a:ea typeface="ＭＳ Ｐゴシック" charset="-128"/>
              </a:defRPr>
            </a:lvl3pPr>
            <a:lvl4pPr>
              <a:defRPr sz="2400" i="1">
                <a:solidFill>
                  <a:schemeClr val="tx1"/>
                </a:solidFill>
                <a:latin typeface="Times New Roman" charset="0"/>
                <a:ea typeface="ＭＳ Ｐゴシック" charset="-128"/>
              </a:defRPr>
            </a:lvl4pPr>
            <a:lvl5pPr>
              <a:defRPr sz="2400" i="1">
                <a:solidFill>
                  <a:schemeClr val="tx1"/>
                </a:solidFill>
                <a:latin typeface="Times New Roman" charset="0"/>
                <a:ea typeface="ＭＳ Ｐゴシック" charset="-128"/>
              </a:defRPr>
            </a:lvl5pPr>
            <a:lvl6pPr marL="457200" eaLnBrk="0" fontAlgn="base" hangingPunct="0">
              <a:spcBef>
                <a:spcPct val="0"/>
              </a:spcBef>
              <a:spcAft>
                <a:spcPct val="0"/>
              </a:spcAft>
              <a:defRPr sz="2400" i="1">
                <a:solidFill>
                  <a:schemeClr val="tx1"/>
                </a:solidFill>
                <a:latin typeface="Times New Roman" charset="0"/>
                <a:ea typeface="ＭＳ Ｐゴシック" charset="-128"/>
              </a:defRPr>
            </a:lvl6pPr>
            <a:lvl7pPr marL="914400" eaLnBrk="0" fontAlgn="base" hangingPunct="0">
              <a:spcBef>
                <a:spcPct val="0"/>
              </a:spcBef>
              <a:spcAft>
                <a:spcPct val="0"/>
              </a:spcAft>
              <a:defRPr sz="2400" i="1">
                <a:solidFill>
                  <a:schemeClr val="tx1"/>
                </a:solidFill>
                <a:latin typeface="Times New Roman" charset="0"/>
                <a:ea typeface="ＭＳ Ｐゴシック" charset="-128"/>
              </a:defRPr>
            </a:lvl7pPr>
            <a:lvl8pPr marL="1371600" eaLnBrk="0" fontAlgn="base" hangingPunct="0">
              <a:spcBef>
                <a:spcPct val="0"/>
              </a:spcBef>
              <a:spcAft>
                <a:spcPct val="0"/>
              </a:spcAft>
              <a:defRPr sz="2400" i="1">
                <a:solidFill>
                  <a:schemeClr val="tx1"/>
                </a:solidFill>
                <a:latin typeface="Times New Roman" charset="0"/>
                <a:ea typeface="ＭＳ Ｐゴシック" charset="-128"/>
              </a:defRPr>
            </a:lvl8pPr>
            <a:lvl9pPr marL="1828800" eaLnBrk="0" fontAlgn="base" hangingPunct="0">
              <a:spcBef>
                <a:spcPct val="0"/>
              </a:spcBef>
              <a:spcAft>
                <a:spcPct val="0"/>
              </a:spcAft>
              <a:defRPr sz="2400" i="1">
                <a:solidFill>
                  <a:schemeClr val="tx1"/>
                </a:solidFill>
                <a:latin typeface="Times New Roman" charset="0"/>
                <a:ea typeface="ＭＳ Ｐゴシック" charset="-128"/>
              </a:defRPr>
            </a:lvl9pPr>
          </a:lstStyle>
          <a:p>
            <a:pPr algn="l">
              <a:spcBef>
                <a:spcPct val="50000"/>
              </a:spcBef>
            </a:pPr>
            <a:r>
              <a:rPr lang="en-US" altLang="x-none" i="0" dirty="0"/>
              <a:t> </a:t>
            </a:r>
          </a:p>
        </p:txBody>
      </p:sp>
      <p:sp>
        <p:nvSpPr>
          <p:cNvPr id="253958" name="Text Box 6"/>
          <p:cNvSpPr txBox="1">
            <a:spLocks noChangeArrowheads="1"/>
          </p:cNvSpPr>
          <p:nvPr/>
        </p:nvSpPr>
        <p:spPr bwMode="auto">
          <a:xfrm>
            <a:off x="1905000" y="1752600"/>
            <a:ext cx="807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i="1">
                <a:solidFill>
                  <a:schemeClr val="tx1"/>
                </a:solidFill>
                <a:latin typeface="Times New Roman" charset="0"/>
                <a:ea typeface="ＭＳ Ｐゴシック" charset="-128"/>
              </a:defRPr>
            </a:lvl1pPr>
            <a:lvl2pPr marL="37931725" indent="-37474525">
              <a:defRPr sz="2400" i="1">
                <a:solidFill>
                  <a:schemeClr val="tx1"/>
                </a:solidFill>
                <a:latin typeface="Times New Roman" charset="0"/>
                <a:ea typeface="ＭＳ Ｐゴシック" charset="-128"/>
              </a:defRPr>
            </a:lvl2pPr>
            <a:lvl3pPr>
              <a:defRPr sz="2400" i="1">
                <a:solidFill>
                  <a:schemeClr val="tx1"/>
                </a:solidFill>
                <a:latin typeface="Times New Roman" charset="0"/>
                <a:ea typeface="ＭＳ Ｐゴシック" charset="-128"/>
              </a:defRPr>
            </a:lvl3pPr>
            <a:lvl4pPr>
              <a:defRPr sz="2400" i="1">
                <a:solidFill>
                  <a:schemeClr val="tx1"/>
                </a:solidFill>
                <a:latin typeface="Times New Roman" charset="0"/>
                <a:ea typeface="ＭＳ Ｐゴシック" charset="-128"/>
              </a:defRPr>
            </a:lvl4pPr>
            <a:lvl5pPr>
              <a:defRPr sz="2400" i="1">
                <a:solidFill>
                  <a:schemeClr val="tx1"/>
                </a:solidFill>
                <a:latin typeface="Times New Roman" charset="0"/>
                <a:ea typeface="ＭＳ Ｐゴシック" charset="-128"/>
              </a:defRPr>
            </a:lvl5pPr>
            <a:lvl6pPr marL="457200" eaLnBrk="0" fontAlgn="base" hangingPunct="0">
              <a:spcBef>
                <a:spcPct val="0"/>
              </a:spcBef>
              <a:spcAft>
                <a:spcPct val="0"/>
              </a:spcAft>
              <a:defRPr sz="2400" i="1">
                <a:solidFill>
                  <a:schemeClr val="tx1"/>
                </a:solidFill>
                <a:latin typeface="Times New Roman" charset="0"/>
                <a:ea typeface="ＭＳ Ｐゴシック" charset="-128"/>
              </a:defRPr>
            </a:lvl6pPr>
            <a:lvl7pPr marL="914400" eaLnBrk="0" fontAlgn="base" hangingPunct="0">
              <a:spcBef>
                <a:spcPct val="0"/>
              </a:spcBef>
              <a:spcAft>
                <a:spcPct val="0"/>
              </a:spcAft>
              <a:defRPr sz="2400" i="1">
                <a:solidFill>
                  <a:schemeClr val="tx1"/>
                </a:solidFill>
                <a:latin typeface="Times New Roman" charset="0"/>
                <a:ea typeface="ＭＳ Ｐゴシック" charset="-128"/>
              </a:defRPr>
            </a:lvl7pPr>
            <a:lvl8pPr marL="1371600" eaLnBrk="0" fontAlgn="base" hangingPunct="0">
              <a:spcBef>
                <a:spcPct val="0"/>
              </a:spcBef>
              <a:spcAft>
                <a:spcPct val="0"/>
              </a:spcAft>
              <a:defRPr sz="2400" i="1">
                <a:solidFill>
                  <a:schemeClr val="tx1"/>
                </a:solidFill>
                <a:latin typeface="Times New Roman" charset="0"/>
                <a:ea typeface="ＭＳ Ｐゴシック" charset="-128"/>
              </a:defRPr>
            </a:lvl8pPr>
            <a:lvl9pPr marL="1828800" eaLnBrk="0" fontAlgn="base" hangingPunct="0">
              <a:spcBef>
                <a:spcPct val="0"/>
              </a:spcBef>
              <a:spcAft>
                <a:spcPct val="0"/>
              </a:spcAft>
              <a:defRPr sz="2400" i="1">
                <a:solidFill>
                  <a:schemeClr val="tx1"/>
                </a:solidFill>
                <a:latin typeface="Times New Roman" charset="0"/>
                <a:ea typeface="ＭＳ Ｐゴシック" charset="-128"/>
              </a:defRPr>
            </a:lvl9pPr>
          </a:lstStyle>
          <a:p>
            <a:pPr algn="l">
              <a:spcBef>
                <a:spcPct val="50000"/>
              </a:spcBef>
            </a:pPr>
            <a:r>
              <a:rPr lang="en-US" altLang="x-none" i="0" dirty="0"/>
              <a:t> </a:t>
            </a:r>
          </a:p>
        </p:txBody>
      </p:sp>
      <p:sp>
        <p:nvSpPr>
          <p:cNvPr id="253959" name="Text Box 7"/>
          <p:cNvSpPr txBox="1">
            <a:spLocks noChangeArrowheads="1"/>
          </p:cNvSpPr>
          <p:nvPr/>
        </p:nvSpPr>
        <p:spPr bwMode="auto">
          <a:xfrm>
            <a:off x="1905000" y="1752600"/>
            <a:ext cx="807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i="1">
                <a:solidFill>
                  <a:schemeClr val="tx1"/>
                </a:solidFill>
                <a:latin typeface="Times New Roman" charset="0"/>
                <a:ea typeface="ＭＳ Ｐゴシック" charset="-128"/>
              </a:defRPr>
            </a:lvl1pPr>
            <a:lvl2pPr marL="37931725" indent="-37474525">
              <a:defRPr sz="2400" i="1">
                <a:solidFill>
                  <a:schemeClr val="tx1"/>
                </a:solidFill>
                <a:latin typeface="Times New Roman" charset="0"/>
                <a:ea typeface="ＭＳ Ｐゴシック" charset="-128"/>
              </a:defRPr>
            </a:lvl2pPr>
            <a:lvl3pPr>
              <a:defRPr sz="2400" i="1">
                <a:solidFill>
                  <a:schemeClr val="tx1"/>
                </a:solidFill>
                <a:latin typeface="Times New Roman" charset="0"/>
                <a:ea typeface="ＭＳ Ｐゴシック" charset="-128"/>
              </a:defRPr>
            </a:lvl3pPr>
            <a:lvl4pPr>
              <a:defRPr sz="2400" i="1">
                <a:solidFill>
                  <a:schemeClr val="tx1"/>
                </a:solidFill>
                <a:latin typeface="Times New Roman" charset="0"/>
                <a:ea typeface="ＭＳ Ｐゴシック" charset="-128"/>
              </a:defRPr>
            </a:lvl4pPr>
            <a:lvl5pPr>
              <a:defRPr sz="2400" i="1">
                <a:solidFill>
                  <a:schemeClr val="tx1"/>
                </a:solidFill>
                <a:latin typeface="Times New Roman" charset="0"/>
                <a:ea typeface="ＭＳ Ｐゴシック" charset="-128"/>
              </a:defRPr>
            </a:lvl5pPr>
            <a:lvl6pPr marL="457200" eaLnBrk="0" fontAlgn="base" hangingPunct="0">
              <a:spcBef>
                <a:spcPct val="0"/>
              </a:spcBef>
              <a:spcAft>
                <a:spcPct val="0"/>
              </a:spcAft>
              <a:defRPr sz="2400" i="1">
                <a:solidFill>
                  <a:schemeClr val="tx1"/>
                </a:solidFill>
                <a:latin typeface="Times New Roman" charset="0"/>
                <a:ea typeface="ＭＳ Ｐゴシック" charset="-128"/>
              </a:defRPr>
            </a:lvl6pPr>
            <a:lvl7pPr marL="914400" eaLnBrk="0" fontAlgn="base" hangingPunct="0">
              <a:spcBef>
                <a:spcPct val="0"/>
              </a:spcBef>
              <a:spcAft>
                <a:spcPct val="0"/>
              </a:spcAft>
              <a:defRPr sz="2400" i="1">
                <a:solidFill>
                  <a:schemeClr val="tx1"/>
                </a:solidFill>
                <a:latin typeface="Times New Roman" charset="0"/>
                <a:ea typeface="ＭＳ Ｐゴシック" charset="-128"/>
              </a:defRPr>
            </a:lvl7pPr>
            <a:lvl8pPr marL="1371600" eaLnBrk="0" fontAlgn="base" hangingPunct="0">
              <a:spcBef>
                <a:spcPct val="0"/>
              </a:spcBef>
              <a:spcAft>
                <a:spcPct val="0"/>
              </a:spcAft>
              <a:defRPr sz="2400" i="1">
                <a:solidFill>
                  <a:schemeClr val="tx1"/>
                </a:solidFill>
                <a:latin typeface="Times New Roman" charset="0"/>
                <a:ea typeface="ＭＳ Ｐゴシック" charset="-128"/>
              </a:defRPr>
            </a:lvl8pPr>
            <a:lvl9pPr marL="1828800" eaLnBrk="0" fontAlgn="base" hangingPunct="0">
              <a:spcBef>
                <a:spcPct val="0"/>
              </a:spcBef>
              <a:spcAft>
                <a:spcPct val="0"/>
              </a:spcAft>
              <a:defRPr sz="2400" i="1">
                <a:solidFill>
                  <a:schemeClr val="tx1"/>
                </a:solidFill>
                <a:latin typeface="Times New Roman" charset="0"/>
                <a:ea typeface="ＭＳ Ｐゴシック" charset="-128"/>
              </a:defRPr>
            </a:lvl9pPr>
          </a:lstStyle>
          <a:p>
            <a:pPr algn="l">
              <a:spcBef>
                <a:spcPct val="50000"/>
              </a:spcBef>
            </a:pPr>
            <a:r>
              <a:rPr lang="en-US" altLang="x-none" i="0" dirty="0"/>
              <a:t> </a:t>
            </a:r>
          </a:p>
        </p:txBody>
      </p:sp>
      <p:sp>
        <p:nvSpPr>
          <p:cNvPr id="122888" name="Text Box 8"/>
          <p:cNvSpPr txBox="1">
            <a:spLocks noChangeArrowheads="1"/>
          </p:cNvSpPr>
          <p:nvPr/>
        </p:nvSpPr>
        <p:spPr bwMode="auto">
          <a:xfrm>
            <a:off x="2209800" y="4038601"/>
            <a:ext cx="6629400" cy="531813"/>
          </a:xfrm>
          <a:prstGeom prst="rect">
            <a:avLst/>
          </a:prstGeom>
          <a:noFill/>
          <a:ln w="9525">
            <a:noFill/>
            <a:miter lim="800000"/>
            <a:headEnd/>
            <a:tailEnd/>
          </a:ln>
          <a:effectLst/>
        </p:spPr>
        <p:txBody>
          <a:bodyPr>
            <a:spAutoFit/>
          </a:bodyPr>
          <a:lstStyle/>
          <a:p>
            <a:pPr algn="l">
              <a:lnSpc>
                <a:spcPct val="80000"/>
              </a:lnSpc>
              <a:defRPr/>
            </a:pPr>
            <a:r>
              <a:rPr lang="en-US" sz="3600" dirty="0">
                <a:solidFill>
                  <a:srgbClr val="E1BA85"/>
                </a:solidFill>
                <a:effectLst>
                  <a:outerShdw blurRad="38100" dist="38100" dir="2700000" algn="tl">
                    <a:srgbClr val="000000"/>
                  </a:outerShdw>
                </a:effectLst>
              </a:rPr>
              <a:t>	  </a:t>
            </a:r>
          </a:p>
        </p:txBody>
      </p:sp>
      <p:sp>
        <p:nvSpPr>
          <p:cNvPr id="253961" name="Text Box 29"/>
          <p:cNvSpPr txBox="1">
            <a:spLocks noChangeArrowheads="1"/>
          </p:cNvSpPr>
          <p:nvPr/>
        </p:nvSpPr>
        <p:spPr bwMode="auto">
          <a:xfrm>
            <a:off x="1905000" y="1752600"/>
            <a:ext cx="807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i="1">
                <a:solidFill>
                  <a:schemeClr val="tx1"/>
                </a:solidFill>
                <a:latin typeface="Times New Roman" charset="0"/>
                <a:ea typeface="ＭＳ Ｐゴシック" charset="-128"/>
              </a:defRPr>
            </a:lvl1pPr>
            <a:lvl2pPr marL="37931725" indent="-37474525">
              <a:defRPr sz="2400" i="1">
                <a:solidFill>
                  <a:schemeClr val="tx1"/>
                </a:solidFill>
                <a:latin typeface="Times New Roman" charset="0"/>
                <a:ea typeface="ＭＳ Ｐゴシック" charset="-128"/>
              </a:defRPr>
            </a:lvl2pPr>
            <a:lvl3pPr>
              <a:defRPr sz="2400" i="1">
                <a:solidFill>
                  <a:schemeClr val="tx1"/>
                </a:solidFill>
                <a:latin typeface="Times New Roman" charset="0"/>
                <a:ea typeface="ＭＳ Ｐゴシック" charset="-128"/>
              </a:defRPr>
            </a:lvl3pPr>
            <a:lvl4pPr>
              <a:defRPr sz="2400" i="1">
                <a:solidFill>
                  <a:schemeClr val="tx1"/>
                </a:solidFill>
                <a:latin typeface="Times New Roman" charset="0"/>
                <a:ea typeface="ＭＳ Ｐゴシック" charset="-128"/>
              </a:defRPr>
            </a:lvl4pPr>
            <a:lvl5pPr>
              <a:defRPr sz="2400" i="1">
                <a:solidFill>
                  <a:schemeClr val="tx1"/>
                </a:solidFill>
                <a:latin typeface="Times New Roman" charset="0"/>
                <a:ea typeface="ＭＳ Ｐゴシック" charset="-128"/>
              </a:defRPr>
            </a:lvl5pPr>
            <a:lvl6pPr marL="457200" eaLnBrk="0" fontAlgn="base" hangingPunct="0">
              <a:spcBef>
                <a:spcPct val="0"/>
              </a:spcBef>
              <a:spcAft>
                <a:spcPct val="0"/>
              </a:spcAft>
              <a:defRPr sz="2400" i="1">
                <a:solidFill>
                  <a:schemeClr val="tx1"/>
                </a:solidFill>
                <a:latin typeface="Times New Roman" charset="0"/>
                <a:ea typeface="ＭＳ Ｐゴシック" charset="-128"/>
              </a:defRPr>
            </a:lvl6pPr>
            <a:lvl7pPr marL="914400" eaLnBrk="0" fontAlgn="base" hangingPunct="0">
              <a:spcBef>
                <a:spcPct val="0"/>
              </a:spcBef>
              <a:spcAft>
                <a:spcPct val="0"/>
              </a:spcAft>
              <a:defRPr sz="2400" i="1">
                <a:solidFill>
                  <a:schemeClr val="tx1"/>
                </a:solidFill>
                <a:latin typeface="Times New Roman" charset="0"/>
                <a:ea typeface="ＭＳ Ｐゴシック" charset="-128"/>
              </a:defRPr>
            </a:lvl7pPr>
            <a:lvl8pPr marL="1371600" eaLnBrk="0" fontAlgn="base" hangingPunct="0">
              <a:spcBef>
                <a:spcPct val="0"/>
              </a:spcBef>
              <a:spcAft>
                <a:spcPct val="0"/>
              </a:spcAft>
              <a:defRPr sz="2400" i="1">
                <a:solidFill>
                  <a:schemeClr val="tx1"/>
                </a:solidFill>
                <a:latin typeface="Times New Roman" charset="0"/>
                <a:ea typeface="ＭＳ Ｐゴシック" charset="-128"/>
              </a:defRPr>
            </a:lvl8pPr>
            <a:lvl9pPr marL="1828800" eaLnBrk="0" fontAlgn="base" hangingPunct="0">
              <a:spcBef>
                <a:spcPct val="0"/>
              </a:spcBef>
              <a:spcAft>
                <a:spcPct val="0"/>
              </a:spcAft>
              <a:defRPr sz="2400" i="1">
                <a:solidFill>
                  <a:schemeClr val="tx1"/>
                </a:solidFill>
                <a:latin typeface="Times New Roman" charset="0"/>
                <a:ea typeface="ＭＳ Ｐゴシック" charset="-128"/>
              </a:defRPr>
            </a:lvl9pPr>
          </a:lstStyle>
          <a:p>
            <a:pPr algn="l">
              <a:spcBef>
                <a:spcPct val="50000"/>
              </a:spcBef>
            </a:pPr>
            <a:r>
              <a:rPr lang="en-US" altLang="x-none" i="0" dirty="0"/>
              <a:t> </a:t>
            </a:r>
          </a:p>
        </p:txBody>
      </p:sp>
      <p:sp>
        <p:nvSpPr>
          <p:cNvPr id="253962" name="Text Box 30"/>
          <p:cNvSpPr txBox="1">
            <a:spLocks noChangeArrowheads="1"/>
          </p:cNvSpPr>
          <p:nvPr/>
        </p:nvSpPr>
        <p:spPr bwMode="auto">
          <a:xfrm>
            <a:off x="1905000" y="1752600"/>
            <a:ext cx="807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i="1">
                <a:solidFill>
                  <a:schemeClr val="tx1"/>
                </a:solidFill>
                <a:latin typeface="Times New Roman" charset="0"/>
                <a:ea typeface="ＭＳ Ｐゴシック" charset="-128"/>
              </a:defRPr>
            </a:lvl1pPr>
            <a:lvl2pPr marL="37931725" indent="-37474525">
              <a:defRPr sz="2400" i="1">
                <a:solidFill>
                  <a:schemeClr val="tx1"/>
                </a:solidFill>
                <a:latin typeface="Times New Roman" charset="0"/>
                <a:ea typeface="ＭＳ Ｐゴシック" charset="-128"/>
              </a:defRPr>
            </a:lvl2pPr>
            <a:lvl3pPr>
              <a:defRPr sz="2400" i="1">
                <a:solidFill>
                  <a:schemeClr val="tx1"/>
                </a:solidFill>
                <a:latin typeface="Times New Roman" charset="0"/>
                <a:ea typeface="ＭＳ Ｐゴシック" charset="-128"/>
              </a:defRPr>
            </a:lvl3pPr>
            <a:lvl4pPr>
              <a:defRPr sz="2400" i="1">
                <a:solidFill>
                  <a:schemeClr val="tx1"/>
                </a:solidFill>
                <a:latin typeface="Times New Roman" charset="0"/>
                <a:ea typeface="ＭＳ Ｐゴシック" charset="-128"/>
              </a:defRPr>
            </a:lvl4pPr>
            <a:lvl5pPr>
              <a:defRPr sz="2400" i="1">
                <a:solidFill>
                  <a:schemeClr val="tx1"/>
                </a:solidFill>
                <a:latin typeface="Times New Roman" charset="0"/>
                <a:ea typeface="ＭＳ Ｐゴシック" charset="-128"/>
              </a:defRPr>
            </a:lvl5pPr>
            <a:lvl6pPr marL="457200" eaLnBrk="0" fontAlgn="base" hangingPunct="0">
              <a:spcBef>
                <a:spcPct val="0"/>
              </a:spcBef>
              <a:spcAft>
                <a:spcPct val="0"/>
              </a:spcAft>
              <a:defRPr sz="2400" i="1">
                <a:solidFill>
                  <a:schemeClr val="tx1"/>
                </a:solidFill>
                <a:latin typeface="Times New Roman" charset="0"/>
                <a:ea typeface="ＭＳ Ｐゴシック" charset="-128"/>
              </a:defRPr>
            </a:lvl6pPr>
            <a:lvl7pPr marL="914400" eaLnBrk="0" fontAlgn="base" hangingPunct="0">
              <a:spcBef>
                <a:spcPct val="0"/>
              </a:spcBef>
              <a:spcAft>
                <a:spcPct val="0"/>
              </a:spcAft>
              <a:defRPr sz="2400" i="1">
                <a:solidFill>
                  <a:schemeClr val="tx1"/>
                </a:solidFill>
                <a:latin typeface="Times New Roman" charset="0"/>
                <a:ea typeface="ＭＳ Ｐゴシック" charset="-128"/>
              </a:defRPr>
            </a:lvl7pPr>
            <a:lvl8pPr marL="1371600" eaLnBrk="0" fontAlgn="base" hangingPunct="0">
              <a:spcBef>
                <a:spcPct val="0"/>
              </a:spcBef>
              <a:spcAft>
                <a:spcPct val="0"/>
              </a:spcAft>
              <a:defRPr sz="2400" i="1">
                <a:solidFill>
                  <a:schemeClr val="tx1"/>
                </a:solidFill>
                <a:latin typeface="Times New Roman" charset="0"/>
                <a:ea typeface="ＭＳ Ｐゴシック" charset="-128"/>
              </a:defRPr>
            </a:lvl8pPr>
            <a:lvl9pPr marL="1828800" eaLnBrk="0" fontAlgn="base" hangingPunct="0">
              <a:spcBef>
                <a:spcPct val="0"/>
              </a:spcBef>
              <a:spcAft>
                <a:spcPct val="0"/>
              </a:spcAft>
              <a:defRPr sz="2400" i="1">
                <a:solidFill>
                  <a:schemeClr val="tx1"/>
                </a:solidFill>
                <a:latin typeface="Times New Roman" charset="0"/>
                <a:ea typeface="ＭＳ Ｐゴシック" charset="-128"/>
              </a:defRPr>
            </a:lvl9pPr>
          </a:lstStyle>
          <a:p>
            <a:pPr algn="l">
              <a:spcBef>
                <a:spcPct val="50000"/>
              </a:spcBef>
            </a:pPr>
            <a:r>
              <a:rPr lang="en-US" altLang="x-none" i="0" dirty="0"/>
              <a:t> </a:t>
            </a:r>
          </a:p>
        </p:txBody>
      </p:sp>
      <p:sp>
        <p:nvSpPr>
          <p:cNvPr id="253963" name="Text Box 31"/>
          <p:cNvSpPr txBox="1">
            <a:spLocks noChangeArrowheads="1"/>
          </p:cNvSpPr>
          <p:nvPr/>
        </p:nvSpPr>
        <p:spPr bwMode="auto">
          <a:xfrm>
            <a:off x="1905000" y="1752600"/>
            <a:ext cx="807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i="1">
                <a:solidFill>
                  <a:schemeClr val="tx1"/>
                </a:solidFill>
                <a:latin typeface="Times New Roman" charset="0"/>
                <a:ea typeface="ＭＳ Ｐゴシック" charset="-128"/>
              </a:defRPr>
            </a:lvl1pPr>
            <a:lvl2pPr marL="37931725" indent="-37474525">
              <a:defRPr sz="2400" i="1">
                <a:solidFill>
                  <a:schemeClr val="tx1"/>
                </a:solidFill>
                <a:latin typeface="Times New Roman" charset="0"/>
                <a:ea typeface="ＭＳ Ｐゴシック" charset="-128"/>
              </a:defRPr>
            </a:lvl2pPr>
            <a:lvl3pPr>
              <a:defRPr sz="2400" i="1">
                <a:solidFill>
                  <a:schemeClr val="tx1"/>
                </a:solidFill>
                <a:latin typeface="Times New Roman" charset="0"/>
                <a:ea typeface="ＭＳ Ｐゴシック" charset="-128"/>
              </a:defRPr>
            </a:lvl3pPr>
            <a:lvl4pPr>
              <a:defRPr sz="2400" i="1">
                <a:solidFill>
                  <a:schemeClr val="tx1"/>
                </a:solidFill>
                <a:latin typeface="Times New Roman" charset="0"/>
                <a:ea typeface="ＭＳ Ｐゴシック" charset="-128"/>
              </a:defRPr>
            </a:lvl4pPr>
            <a:lvl5pPr>
              <a:defRPr sz="2400" i="1">
                <a:solidFill>
                  <a:schemeClr val="tx1"/>
                </a:solidFill>
                <a:latin typeface="Times New Roman" charset="0"/>
                <a:ea typeface="ＭＳ Ｐゴシック" charset="-128"/>
              </a:defRPr>
            </a:lvl5pPr>
            <a:lvl6pPr marL="457200" eaLnBrk="0" fontAlgn="base" hangingPunct="0">
              <a:spcBef>
                <a:spcPct val="0"/>
              </a:spcBef>
              <a:spcAft>
                <a:spcPct val="0"/>
              </a:spcAft>
              <a:defRPr sz="2400" i="1">
                <a:solidFill>
                  <a:schemeClr val="tx1"/>
                </a:solidFill>
                <a:latin typeface="Times New Roman" charset="0"/>
                <a:ea typeface="ＭＳ Ｐゴシック" charset="-128"/>
              </a:defRPr>
            </a:lvl6pPr>
            <a:lvl7pPr marL="914400" eaLnBrk="0" fontAlgn="base" hangingPunct="0">
              <a:spcBef>
                <a:spcPct val="0"/>
              </a:spcBef>
              <a:spcAft>
                <a:spcPct val="0"/>
              </a:spcAft>
              <a:defRPr sz="2400" i="1">
                <a:solidFill>
                  <a:schemeClr val="tx1"/>
                </a:solidFill>
                <a:latin typeface="Times New Roman" charset="0"/>
                <a:ea typeface="ＭＳ Ｐゴシック" charset="-128"/>
              </a:defRPr>
            </a:lvl7pPr>
            <a:lvl8pPr marL="1371600" eaLnBrk="0" fontAlgn="base" hangingPunct="0">
              <a:spcBef>
                <a:spcPct val="0"/>
              </a:spcBef>
              <a:spcAft>
                <a:spcPct val="0"/>
              </a:spcAft>
              <a:defRPr sz="2400" i="1">
                <a:solidFill>
                  <a:schemeClr val="tx1"/>
                </a:solidFill>
                <a:latin typeface="Times New Roman" charset="0"/>
                <a:ea typeface="ＭＳ Ｐゴシック" charset="-128"/>
              </a:defRPr>
            </a:lvl8pPr>
            <a:lvl9pPr marL="1828800" eaLnBrk="0" fontAlgn="base" hangingPunct="0">
              <a:spcBef>
                <a:spcPct val="0"/>
              </a:spcBef>
              <a:spcAft>
                <a:spcPct val="0"/>
              </a:spcAft>
              <a:defRPr sz="2400" i="1">
                <a:solidFill>
                  <a:schemeClr val="tx1"/>
                </a:solidFill>
                <a:latin typeface="Times New Roman" charset="0"/>
                <a:ea typeface="ＭＳ Ｐゴシック" charset="-128"/>
              </a:defRPr>
            </a:lvl9pPr>
          </a:lstStyle>
          <a:p>
            <a:pPr algn="l">
              <a:spcBef>
                <a:spcPct val="50000"/>
              </a:spcBef>
            </a:pPr>
            <a:r>
              <a:rPr lang="en-US" altLang="x-none" i="0" dirty="0"/>
              <a:t> </a:t>
            </a:r>
          </a:p>
        </p:txBody>
      </p:sp>
      <p:sp>
        <p:nvSpPr>
          <p:cNvPr id="253964" name="Text Box 32"/>
          <p:cNvSpPr txBox="1">
            <a:spLocks noChangeArrowheads="1"/>
          </p:cNvSpPr>
          <p:nvPr/>
        </p:nvSpPr>
        <p:spPr bwMode="auto">
          <a:xfrm>
            <a:off x="1905000" y="1752600"/>
            <a:ext cx="807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i="1">
                <a:solidFill>
                  <a:schemeClr val="tx1"/>
                </a:solidFill>
                <a:latin typeface="Times New Roman" charset="0"/>
                <a:ea typeface="ＭＳ Ｐゴシック" charset="-128"/>
              </a:defRPr>
            </a:lvl1pPr>
            <a:lvl2pPr marL="37931725" indent="-37474525">
              <a:defRPr sz="2400" i="1">
                <a:solidFill>
                  <a:schemeClr val="tx1"/>
                </a:solidFill>
                <a:latin typeface="Times New Roman" charset="0"/>
                <a:ea typeface="ＭＳ Ｐゴシック" charset="-128"/>
              </a:defRPr>
            </a:lvl2pPr>
            <a:lvl3pPr>
              <a:defRPr sz="2400" i="1">
                <a:solidFill>
                  <a:schemeClr val="tx1"/>
                </a:solidFill>
                <a:latin typeface="Times New Roman" charset="0"/>
                <a:ea typeface="ＭＳ Ｐゴシック" charset="-128"/>
              </a:defRPr>
            </a:lvl3pPr>
            <a:lvl4pPr>
              <a:defRPr sz="2400" i="1">
                <a:solidFill>
                  <a:schemeClr val="tx1"/>
                </a:solidFill>
                <a:latin typeface="Times New Roman" charset="0"/>
                <a:ea typeface="ＭＳ Ｐゴシック" charset="-128"/>
              </a:defRPr>
            </a:lvl4pPr>
            <a:lvl5pPr>
              <a:defRPr sz="2400" i="1">
                <a:solidFill>
                  <a:schemeClr val="tx1"/>
                </a:solidFill>
                <a:latin typeface="Times New Roman" charset="0"/>
                <a:ea typeface="ＭＳ Ｐゴシック" charset="-128"/>
              </a:defRPr>
            </a:lvl5pPr>
            <a:lvl6pPr marL="457200" eaLnBrk="0" fontAlgn="base" hangingPunct="0">
              <a:spcBef>
                <a:spcPct val="0"/>
              </a:spcBef>
              <a:spcAft>
                <a:spcPct val="0"/>
              </a:spcAft>
              <a:defRPr sz="2400" i="1">
                <a:solidFill>
                  <a:schemeClr val="tx1"/>
                </a:solidFill>
                <a:latin typeface="Times New Roman" charset="0"/>
                <a:ea typeface="ＭＳ Ｐゴシック" charset="-128"/>
              </a:defRPr>
            </a:lvl6pPr>
            <a:lvl7pPr marL="914400" eaLnBrk="0" fontAlgn="base" hangingPunct="0">
              <a:spcBef>
                <a:spcPct val="0"/>
              </a:spcBef>
              <a:spcAft>
                <a:spcPct val="0"/>
              </a:spcAft>
              <a:defRPr sz="2400" i="1">
                <a:solidFill>
                  <a:schemeClr val="tx1"/>
                </a:solidFill>
                <a:latin typeface="Times New Roman" charset="0"/>
                <a:ea typeface="ＭＳ Ｐゴシック" charset="-128"/>
              </a:defRPr>
            </a:lvl7pPr>
            <a:lvl8pPr marL="1371600" eaLnBrk="0" fontAlgn="base" hangingPunct="0">
              <a:spcBef>
                <a:spcPct val="0"/>
              </a:spcBef>
              <a:spcAft>
                <a:spcPct val="0"/>
              </a:spcAft>
              <a:defRPr sz="2400" i="1">
                <a:solidFill>
                  <a:schemeClr val="tx1"/>
                </a:solidFill>
                <a:latin typeface="Times New Roman" charset="0"/>
                <a:ea typeface="ＭＳ Ｐゴシック" charset="-128"/>
              </a:defRPr>
            </a:lvl8pPr>
            <a:lvl9pPr marL="1828800" eaLnBrk="0" fontAlgn="base" hangingPunct="0">
              <a:spcBef>
                <a:spcPct val="0"/>
              </a:spcBef>
              <a:spcAft>
                <a:spcPct val="0"/>
              </a:spcAft>
              <a:defRPr sz="2400" i="1">
                <a:solidFill>
                  <a:schemeClr val="tx1"/>
                </a:solidFill>
                <a:latin typeface="Times New Roman" charset="0"/>
                <a:ea typeface="ＭＳ Ｐゴシック" charset="-128"/>
              </a:defRPr>
            </a:lvl9pPr>
          </a:lstStyle>
          <a:p>
            <a:pPr algn="l">
              <a:spcBef>
                <a:spcPct val="50000"/>
              </a:spcBef>
            </a:pPr>
            <a:r>
              <a:rPr lang="en-US" altLang="x-none" i="0" dirty="0"/>
              <a:t> </a:t>
            </a:r>
          </a:p>
        </p:txBody>
      </p:sp>
      <p:sp>
        <p:nvSpPr>
          <p:cNvPr id="253965" name="Text Box 33"/>
          <p:cNvSpPr txBox="1">
            <a:spLocks noChangeArrowheads="1"/>
          </p:cNvSpPr>
          <p:nvPr/>
        </p:nvSpPr>
        <p:spPr bwMode="auto">
          <a:xfrm>
            <a:off x="1905000" y="1752600"/>
            <a:ext cx="807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i="1">
                <a:solidFill>
                  <a:schemeClr val="tx1"/>
                </a:solidFill>
                <a:latin typeface="Times New Roman" charset="0"/>
                <a:ea typeface="ＭＳ Ｐゴシック" charset="-128"/>
              </a:defRPr>
            </a:lvl1pPr>
            <a:lvl2pPr marL="37931725" indent="-37474525">
              <a:defRPr sz="2400" i="1">
                <a:solidFill>
                  <a:schemeClr val="tx1"/>
                </a:solidFill>
                <a:latin typeface="Times New Roman" charset="0"/>
                <a:ea typeface="ＭＳ Ｐゴシック" charset="-128"/>
              </a:defRPr>
            </a:lvl2pPr>
            <a:lvl3pPr>
              <a:defRPr sz="2400" i="1">
                <a:solidFill>
                  <a:schemeClr val="tx1"/>
                </a:solidFill>
                <a:latin typeface="Times New Roman" charset="0"/>
                <a:ea typeface="ＭＳ Ｐゴシック" charset="-128"/>
              </a:defRPr>
            </a:lvl3pPr>
            <a:lvl4pPr>
              <a:defRPr sz="2400" i="1">
                <a:solidFill>
                  <a:schemeClr val="tx1"/>
                </a:solidFill>
                <a:latin typeface="Times New Roman" charset="0"/>
                <a:ea typeface="ＭＳ Ｐゴシック" charset="-128"/>
              </a:defRPr>
            </a:lvl4pPr>
            <a:lvl5pPr>
              <a:defRPr sz="2400" i="1">
                <a:solidFill>
                  <a:schemeClr val="tx1"/>
                </a:solidFill>
                <a:latin typeface="Times New Roman" charset="0"/>
                <a:ea typeface="ＭＳ Ｐゴシック" charset="-128"/>
              </a:defRPr>
            </a:lvl5pPr>
            <a:lvl6pPr marL="457200" eaLnBrk="0" fontAlgn="base" hangingPunct="0">
              <a:spcBef>
                <a:spcPct val="0"/>
              </a:spcBef>
              <a:spcAft>
                <a:spcPct val="0"/>
              </a:spcAft>
              <a:defRPr sz="2400" i="1">
                <a:solidFill>
                  <a:schemeClr val="tx1"/>
                </a:solidFill>
                <a:latin typeface="Times New Roman" charset="0"/>
                <a:ea typeface="ＭＳ Ｐゴシック" charset="-128"/>
              </a:defRPr>
            </a:lvl6pPr>
            <a:lvl7pPr marL="914400" eaLnBrk="0" fontAlgn="base" hangingPunct="0">
              <a:spcBef>
                <a:spcPct val="0"/>
              </a:spcBef>
              <a:spcAft>
                <a:spcPct val="0"/>
              </a:spcAft>
              <a:defRPr sz="2400" i="1">
                <a:solidFill>
                  <a:schemeClr val="tx1"/>
                </a:solidFill>
                <a:latin typeface="Times New Roman" charset="0"/>
                <a:ea typeface="ＭＳ Ｐゴシック" charset="-128"/>
              </a:defRPr>
            </a:lvl7pPr>
            <a:lvl8pPr marL="1371600" eaLnBrk="0" fontAlgn="base" hangingPunct="0">
              <a:spcBef>
                <a:spcPct val="0"/>
              </a:spcBef>
              <a:spcAft>
                <a:spcPct val="0"/>
              </a:spcAft>
              <a:defRPr sz="2400" i="1">
                <a:solidFill>
                  <a:schemeClr val="tx1"/>
                </a:solidFill>
                <a:latin typeface="Times New Roman" charset="0"/>
                <a:ea typeface="ＭＳ Ｐゴシック" charset="-128"/>
              </a:defRPr>
            </a:lvl8pPr>
            <a:lvl9pPr marL="1828800" eaLnBrk="0" fontAlgn="base" hangingPunct="0">
              <a:spcBef>
                <a:spcPct val="0"/>
              </a:spcBef>
              <a:spcAft>
                <a:spcPct val="0"/>
              </a:spcAft>
              <a:defRPr sz="2400" i="1">
                <a:solidFill>
                  <a:schemeClr val="tx1"/>
                </a:solidFill>
                <a:latin typeface="Times New Roman" charset="0"/>
                <a:ea typeface="ＭＳ Ｐゴシック" charset="-128"/>
              </a:defRPr>
            </a:lvl9pPr>
          </a:lstStyle>
          <a:p>
            <a:pPr algn="l">
              <a:spcBef>
                <a:spcPct val="50000"/>
              </a:spcBef>
            </a:pPr>
            <a:r>
              <a:rPr lang="en-US" altLang="x-none" i="0" dirty="0"/>
              <a:t> </a:t>
            </a:r>
          </a:p>
        </p:txBody>
      </p:sp>
      <p:sp>
        <p:nvSpPr>
          <p:cNvPr id="122915" name="Text Box 35"/>
          <p:cNvSpPr txBox="1">
            <a:spLocks noChangeArrowheads="1"/>
          </p:cNvSpPr>
          <p:nvPr/>
        </p:nvSpPr>
        <p:spPr bwMode="auto">
          <a:xfrm>
            <a:off x="2209800" y="4038601"/>
            <a:ext cx="6629400" cy="531813"/>
          </a:xfrm>
          <a:prstGeom prst="rect">
            <a:avLst/>
          </a:prstGeom>
          <a:noFill/>
          <a:ln w="9525">
            <a:noFill/>
            <a:miter lim="800000"/>
            <a:headEnd/>
            <a:tailEnd/>
          </a:ln>
          <a:effectLst/>
        </p:spPr>
        <p:txBody>
          <a:bodyPr>
            <a:spAutoFit/>
          </a:bodyPr>
          <a:lstStyle/>
          <a:p>
            <a:pPr algn="l">
              <a:lnSpc>
                <a:spcPct val="80000"/>
              </a:lnSpc>
              <a:defRPr/>
            </a:pPr>
            <a:r>
              <a:rPr lang="en-US" sz="3600" dirty="0">
                <a:solidFill>
                  <a:srgbClr val="E1BA85"/>
                </a:solidFill>
                <a:effectLst>
                  <a:outerShdw blurRad="38100" dist="38100" dir="2700000" algn="tl">
                    <a:srgbClr val="000000"/>
                  </a:outerShdw>
                </a:effectLst>
              </a:rPr>
              <a:t>	  </a:t>
            </a:r>
          </a:p>
        </p:txBody>
      </p:sp>
      <p:sp>
        <p:nvSpPr>
          <p:cNvPr id="26" name="Title 25"/>
          <p:cNvSpPr>
            <a:spLocks noGrp="1"/>
          </p:cNvSpPr>
          <p:nvPr>
            <p:ph type="title"/>
          </p:nvPr>
        </p:nvSpPr>
        <p:spPr/>
        <p:txBody>
          <a:bodyPr/>
          <a:lstStyle/>
          <a:p>
            <a:r>
              <a:rPr lang="en-US" altLang="x-none" dirty="0"/>
              <a:t>The High Priest</a:t>
            </a:r>
          </a:p>
        </p:txBody>
      </p:sp>
      <p:sp>
        <p:nvSpPr>
          <p:cNvPr id="253968" name="Content Placeholder 26"/>
          <p:cNvSpPr>
            <a:spLocks noGrp="1"/>
          </p:cNvSpPr>
          <p:nvPr>
            <p:ph idx="1"/>
          </p:nvPr>
        </p:nvSpPr>
        <p:spPr>
          <a:xfrm>
            <a:off x="598621" y="1465008"/>
            <a:ext cx="8386353" cy="5018089"/>
          </a:xfrm>
        </p:spPr>
        <p:txBody>
          <a:bodyPr>
            <a:normAutofit/>
          </a:bodyPr>
          <a:lstStyle/>
          <a:p>
            <a:r>
              <a:rPr lang="en-US" altLang="x-none" dirty="0"/>
              <a:t>Shoulder Stones: Set upon the shoulder pieces of the ephod are two onyx stones. The names of the sons of Israel (six names on each stone) are engraved upon the onyx stones (Exodus 28:9-12; 39:6–7).</a:t>
            </a:r>
          </a:p>
          <a:p>
            <a:endParaRPr lang="en-US" altLang="x-none" dirty="0"/>
          </a:p>
        </p:txBody>
      </p:sp>
      <p:sp>
        <p:nvSpPr>
          <p:cNvPr id="252948" name="Right Arrow 22"/>
          <p:cNvSpPr>
            <a:spLocks noChangeArrowheads="1"/>
          </p:cNvSpPr>
          <p:nvPr/>
        </p:nvSpPr>
        <p:spPr bwMode="auto">
          <a:xfrm>
            <a:off x="9111461" y="2268792"/>
            <a:ext cx="685800" cy="457200"/>
          </a:xfrm>
          <a:prstGeom prst="rightArrow">
            <a:avLst>
              <a:gd name="adj1" fmla="val 50000"/>
              <a:gd name="adj2" fmla="val 50000"/>
            </a:avLst>
          </a:prstGeom>
          <a:solidFill>
            <a:srgbClr val="000080"/>
          </a:solidFill>
          <a:ln>
            <a:noFill/>
          </a:ln>
          <a:extLst>
            <a:ext uri="{91240B29-F687-4F45-9708-019B960494DF}">
              <a14:hiddenLine xmlns:a14="http://schemas.microsoft.com/office/drawing/2010/main" w="57150">
                <a:solidFill>
                  <a:srgbClr val="000000"/>
                </a:solidFill>
                <a:round/>
                <a:headEnd/>
                <a:tailEnd/>
              </a14:hiddenLine>
            </a:ext>
          </a:extLst>
        </p:spPr>
        <p:txBody>
          <a:bodyPr wrap="none" anchor="ctr"/>
          <a:lstStyle>
            <a:lvl1pPr>
              <a:defRPr sz="2400" i="1">
                <a:solidFill>
                  <a:schemeClr val="tx1"/>
                </a:solidFill>
                <a:latin typeface="Times New Roman" charset="0"/>
                <a:ea typeface="ＭＳ Ｐゴシック" charset="-128"/>
              </a:defRPr>
            </a:lvl1pPr>
            <a:lvl2pPr marL="37931725" indent="-37474525">
              <a:defRPr sz="2400" i="1">
                <a:solidFill>
                  <a:schemeClr val="tx1"/>
                </a:solidFill>
                <a:latin typeface="Times New Roman" charset="0"/>
                <a:ea typeface="ＭＳ Ｐゴシック" charset="-128"/>
              </a:defRPr>
            </a:lvl2pPr>
            <a:lvl3pPr>
              <a:defRPr sz="2400" i="1">
                <a:solidFill>
                  <a:schemeClr val="tx1"/>
                </a:solidFill>
                <a:latin typeface="Times New Roman" charset="0"/>
                <a:ea typeface="ＭＳ Ｐゴシック" charset="-128"/>
              </a:defRPr>
            </a:lvl3pPr>
            <a:lvl4pPr>
              <a:defRPr sz="2400" i="1">
                <a:solidFill>
                  <a:schemeClr val="tx1"/>
                </a:solidFill>
                <a:latin typeface="Times New Roman" charset="0"/>
                <a:ea typeface="ＭＳ Ｐゴシック" charset="-128"/>
              </a:defRPr>
            </a:lvl4pPr>
            <a:lvl5pPr>
              <a:defRPr sz="2400" i="1">
                <a:solidFill>
                  <a:schemeClr val="tx1"/>
                </a:solidFill>
                <a:latin typeface="Times New Roman" charset="0"/>
                <a:ea typeface="ＭＳ Ｐゴシック" charset="-128"/>
              </a:defRPr>
            </a:lvl5pPr>
            <a:lvl6pPr marL="457200" eaLnBrk="0" fontAlgn="base" hangingPunct="0">
              <a:spcBef>
                <a:spcPct val="0"/>
              </a:spcBef>
              <a:spcAft>
                <a:spcPct val="0"/>
              </a:spcAft>
              <a:defRPr sz="2400" i="1">
                <a:solidFill>
                  <a:schemeClr val="tx1"/>
                </a:solidFill>
                <a:latin typeface="Times New Roman" charset="0"/>
                <a:ea typeface="ＭＳ Ｐゴシック" charset="-128"/>
              </a:defRPr>
            </a:lvl6pPr>
            <a:lvl7pPr marL="914400" eaLnBrk="0" fontAlgn="base" hangingPunct="0">
              <a:spcBef>
                <a:spcPct val="0"/>
              </a:spcBef>
              <a:spcAft>
                <a:spcPct val="0"/>
              </a:spcAft>
              <a:defRPr sz="2400" i="1">
                <a:solidFill>
                  <a:schemeClr val="tx1"/>
                </a:solidFill>
                <a:latin typeface="Times New Roman" charset="0"/>
                <a:ea typeface="ＭＳ Ｐゴシック" charset="-128"/>
              </a:defRPr>
            </a:lvl7pPr>
            <a:lvl8pPr marL="1371600" eaLnBrk="0" fontAlgn="base" hangingPunct="0">
              <a:spcBef>
                <a:spcPct val="0"/>
              </a:spcBef>
              <a:spcAft>
                <a:spcPct val="0"/>
              </a:spcAft>
              <a:defRPr sz="2400" i="1">
                <a:solidFill>
                  <a:schemeClr val="tx1"/>
                </a:solidFill>
                <a:latin typeface="Times New Roman" charset="0"/>
                <a:ea typeface="ＭＳ Ｐゴシック" charset="-128"/>
              </a:defRPr>
            </a:lvl8pPr>
            <a:lvl9pPr marL="1828800" eaLnBrk="0" fontAlgn="base" hangingPunct="0">
              <a:spcBef>
                <a:spcPct val="0"/>
              </a:spcBef>
              <a:spcAft>
                <a:spcPct val="0"/>
              </a:spcAft>
              <a:defRPr sz="2400" i="1">
                <a:solidFill>
                  <a:schemeClr val="tx1"/>
                </a:solidFill>
                <a:latin typeface="Times New Roman" charset="0"/>
                <a:ea typeface="ＭＳ Ｐゴシック" charset="-128"/>
              </a:defRPr>
            </a:lvl9pPr>
          </a:lstStyle>
          <a:p>
            <a:endParaRPr lang="x-none" altLang="x-none"/>
          </a:p>
        </p:txBody>
      </p:sp>
      <p:pic>
        <p:nvPicPr>
          <p:cNvPr id="21" name="Picture 2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54361" y="1465008"/>
            <a:ext cx="2737640" cy="5392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5700480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2" name="Text Box 2"/>
          <p:cNvSpPr txBox="1">
            <a:spLocks noChangeArrowheads="1"/>
          </p:cNvSpPr>
          <p:nvPr/>
        </p:nvSpPr>
        <p:spPr bwMode="auto">
          <a:xfrm>
            <a:off x="1905000" y="1752600"/>
            <a:ext cx="807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i="1">
                <a:solidFill>
                  <a:schemeClr val="tx1"/>
                </a:solidFill>
                <a:latin typeface="Times New Roman" charset="0"/>
                <a:ea typeface="ＭＳ Ｐゴシック" charset="-128"/>
              </a:defRPr>
            </a:lvl1pPr>
            <a:lvl2pPr marL="37931725" indent="-37474525">
              <a:defRPr sz="2400" i="1">
                <a:solidFill>
                  <a:schemeClr val="tx1"/>
                </a:solidFill>
                <a:latin typeface="Times New Roman" charset="0"/>
                <a:ea typeface="ＭＳ Ｐゴシック" charset="-128"/>
              </a:defRPr>
            </a:lvl2pPr>
            <a:lvl3pPr>
              <a:defRPr sz="2400" i="1">
                <a:solidFill>
                  <a:schemeClr val="tx1"/>
                </a:solidFill>
                <a:latin typeface="Times New Roman" charset="0"/>
                <a:ea typeface="ＭＳ Ｐゴシック" charset="-128"/>
              </a:defRPr>
            </a:lvl3pPr>
            <a:lvl4pPr>
              <a:defRPr sz="2400" i="1">
                <a:solidFill>
                  <a:schemeClr val="tx1"/>
                </a:solidFill>
                <a:latin typeface="Times New Roman" charset="0"/>
                <a:ea typeface="ＭＳ Ｐゴシック" charset="-128"/>
              </a:defRPr>
            </a:lvl4pPr>
            <a:lvl5pPr>
              <a:defRPr sz="2400" i="1">
                <a:solidFill>
                  <a:schemeClr val="tx1"/>
                </a:solidFill>
                <a:latin typeface="Times New Roman" charset="0"/>
                <a:ea typeface="ＭＳ Ｐゴシック" charset="-128"/>
              </a:defRPr>
            </a:lvl5pPr>
            <a:lvl6pPr marL="457200" eaLnBrk="0" fontAlgn="base" hangingPunct="0">
              <a:spcBef>
                <a:spcPct val="0"/>
              </a:spcBef>
              <a:spcAft>
                <a:spcPct val="0"/>
              </a:spcAft>
              <a:defRPr sz="2400" i="1">
                <a:solidFill>
                  <a:schemeClr val="tx1"/>
                </a:solidFill>
                <a:latin typeface="Times New Roman" charset="0"/>
                <a:ea typeface="ＭＳ Ｐゴシック" charset="-128"/>
              </a:defRPr>
            </a:lvl6pPr>
            <a:lvl7pPr marL="914400" eaLnBrk="0" fontAlgn="base" hangingPunct="0">
              <a:spcBef>
                <a:spcPct val="0"/>
              </a:spcBef>
              <a:spcAft>
                <a:spcPct val="0"/>
              </a:spcAft>
              <a:defRPr sz="2400" i="1">
                <a:solidFill>
                  <a:schemeClr val="tx1"/>
                </a:solidFill>
                <a:latin typeface="Times New Roman" charset="0"/>
                <a:ea typeface="ＭＳ Ｐゴシック" charset="-128"/>
              </a:defRPr>
            </a:lvl7pPr>
            <a:lvl8pPr marL="1371600" eaLnBrk="0" fontAlgn="base" hangingPunct="0">
              <a:spcBef>
                <a:spcPct val="0"/>
              </a:spcBef>
              <a:spcAft>
                <a:spcPct val="0"/>
              </a:spcAft>
              <a:defRPr sz="2400" i="1">
                <a:solidFill>
                  <a:schemeClr val="tx1"/>
                </a:solidFill>
                <a:latin typeface="Times New Roman" charset="0"/>
                <a:ea typeface="ＭＳ Ｐゴシック" charset="-128"/>
              </a:defRPr>
            </a:lvl8pPr>
            <a:lvl9pPr marL="1828800" eaLnBrk="0" fontAlgn="base" hangingPunct="0">
              <a:spcBef>
                <a:spcPct val="0"/>
              </a:spcBef>
              <a:spcAft>
                <a:spcPct val="0"/>
              </a:spcAft>
              <a:defRPr sz="2400" i="1">
                <a:solidFill>
                  <a:schemeClr val="tx1"/>
                </a:solidFill>
                <a:latin typeface="Times New Roman" charset="0"/>
                <a:ea typeface="ＭＳ Ｐゴシック" charset="-128"/>
              </a:defRPr>
            </a:lvl9pPr>
          </a:lstStyle>
          <a:p>
            <a:pPr algn="l">
              <a:spcBef>
                <a:spcPct val="50000"/>
              </a:spcBef>
            </a:pPr>
            <a:r>
              <a:rPr lang="en-US" altLang="x-none" i="0" dirty="0"/>
              <a:t> </a:t>
            </a:r>
          </a:p>
        </p:txBody>
      </p:sp>
      <p:sp>
        <p:nvSpPr>
          <p:cNvPr id="256003" name="Text Box 3"/>
          <p:cNvSpPr txBox="1">
            <a:spLocks noChangeArrowheads="1"/>
          </p:cNvSpPr>
          <p:nvPr/>
        </p:nvSpPr>
        <p:spPr bwMode="auto">
          <a:xfrm>
            <a:off x="1905000" y="1752600"/>
            <a:ext cx="807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i="1">
                <a:solidFill>
                  <a:schemeClr val="tx1"/>
                </a:solidFill>
                <a:latin typeface="Times New Roman" charset="0"/>
                <a:ea typeface="ＭＳ Ｐゴシック" charset="-128"/>
              </a:defRPr>
            </a:lvl1pPr>
            <a:lvl2pPr marL="37931725" indent="-37474525">
              <a:defRPr sz="2400" i="1">
                <a:solidFill>
                  <a:schemeClr val="tx1"/>
                </a:solidFill>
                <a:latin typeface="Times New Roman" charset="0"/>
                <a:ea typeface="ＭＳ Ｐゴシック" charset="-128"/>
              </a:defRPr>
            </a:lvl2pPr>
            <a:lvl3pPr>
              <a:defRPr sz="2400" i="1">
                <a:solidFill>
                  <a:schemeClr val="tx1"/>
                </a:solidFill>
                <a:latin typeface="Times New Roman" charset="0"/>
                <a:ea typeface="ＭＳ Ｐゴシック" charset="-128"/>
              </a:defRPr>
            </a:lvl3pPr>
            <a:lvl4pPr>
              <a:defRPr sz="2400" i="1">
                <a:solidFill>
                  <a:schemeClr val="tx1"/>
                </a:solidFill>
                <a:latin typeface="Times New Roman" charset="0"/>
                <a:ea typeface="ＭＳ Ｐゴシック" charset="-128"/>
              </a:defRPr>
            </a:lvl4pPr>
            <a:lvl5pPr>
              <a:defRPr sz="2400" i="1">
                <a:solidFill>
                  <a:schemeClr val="tx1"/>
                </a:solidFill>
                <a:latin typeface="Times New Roman" charset="0"/>
                <a:ea typeface="ＭＳ Ｐゴシック" charset="-128"/>
              </a:defRPr>
            </a:lvl5pPr>
            <a:lvl6pPr marL="457200" eaLnBrk="0" fontAlgn="base" hangingPunct="0">
              <a:spcBef>
                <a:spcPct val="0"/>
              </a:spcBef>
              <a:spcAft>
                <a:spcPct val="0"/>
              </a:spcAft>
              <a:defRPr sz="2400" i="1">
                <a:solidFill>
                  <a:schemeClr val="tx1"/>
                </a:solidFill>
                <a:latin typeface="Times New Roman" charset="0"/>
                <a:ea typeface="ＭＳ Ｐゴシック" charset="-128"/>
              </a:defRPr>
            </a:lvl6pPr>
            <a:lvl7pPr marL="914400" eaLnBrk="0" fontAlgn="base" hangingPunct="0">
              <a:spcBef>
                <a:spcPct val="0"/>
              </a:spcBef>
              <a:spcAft>
                <a:spcPct val="0"/>
              </a:spcAft>
              <a:defRPr sz="2400" i="1">
                <a:solidFill>
                  <a:schemeClr val="tx1"/>
                </a:solidFill>
                <a:latin typeface="Times New Roman" charset="0"/>
                <a:ea typeface="ＭＳ Ｐゴシック" charset="-128"/>
              </a:defRPr>
            </a:lvl7pPr>
            <a:lvl8pPr marL="1371600" eaLnBrk="0" fontAlgn="base" hangingPunct="0">
              <a:spcBef>
                <a:spcPct val="0"/>
              </a:spcBef>
              <a:spcAft>
                <a:spcPct val="0"/>
              </a:spcAft>
              <a:defRPr sz="2400" i="1">
                <a:solidFill>
                  <a:schemeClr val="tx1"/>
                </a:solidFill>
                <a:latin typeface="Times New Roman" charset="0"/>
                <a:ea typeface="ＭＳ Ｐゴシック" charset="-128"/>
              </a:defRPr>
            </a:lvl8pPr>
            <a:lvl9pPr marL="1828800" eaLnBrk="0" fontAlgn="base" hangingPunct="0">
              <a:spcBef>
                <a:spcPct val="0"/>
              </a:spcBef>
              <a:spcAft>
                <a:spcPct val="0"/>
              </a:spcAft>
              <a:defRPr sz="2400" i="1">
                <a:solidFill>
                  <a:schemeClr val="tx1"/>
                </a:solidFill>
                <a:latin typeface="Times New Roman" charset="0"/>
                <a:ea typeface="ＭＳ Ｐゴシック" charset="-128"/>
              </a:defRPr>
            </a:lvl9pPr>
          </a:lstStyle>
          <a:p>
            <a:pPr algn="l">
              <a:spcBef>
                <a:spcPct val="50000"/>
              </a:spcBef>
            </a:pPr>
            <a:r>
              <a:rPr lang="en-US" altLang="x-none" i="0" dirty="0"/>
              <a:t> </a:t>
            </a:r>
          </a:p>
        </p:txBody>
      </p:sp>
      <p:sp>
        <p:nvSpPr>
          <p:cNvPr id="256004" name="Text Box 4"/>
          <p:cNvSpPr txBox="1">
            <a:spLocks noChangeArrowheads="1"/>
          </p:cNvSpPr>
          <p:nvPr/>
        </p:nvSpPr>
        <p:spPr bwMode="auto">
          <a:xfrm>
            <a:off x="1905000" y="1752600"/>
            <a:ext cx="807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i="1">
                <a:solidFill>
                  <a:schemeClr val="tx1"/>
                </a:solidFill>
                <a:latin typeface="Times New Roman" charset="0"/>
                <a:ea typeface="ＭＳ Ｐゴシック" charset="-128"/>
              </a:defRPr>
            </a:lvl1pPr>
            <a:lvl2pPr marL="37931725" indent="-37474525">
              <a:defRPr sz="2400" i="1">
                <a:solidFill>
                  <a:schemeClr val="tx1"/>
                </a:solidFill>
                <a:latin typeface="Times New Roman" charset="0"/>
                <a:ea typeface="ＭＳ Ｐゴシック" charset="-128"/>
              </a:defRPr>
            </a:lvl2pPr>
            <a:lvl3pPr>
              <a:defRPr sz="2400" i="1">
                <a:solidFill>
                  <a:schemeClr val="tx1"/>
                </a:solidFill>
                <a:latin typeface="Times New Roman" charset="0"/>
                <a:ea typeface="ＭＳ Ｐゴシック" charset="-128"/>
              </a:defRPr>
            </a:lvl3pPr>
            <a:lvl4pPr>
              <a:defRPr sz="2400" i="1">
                <a:solidFill>
                  <a:schemeClr val="tx1"/>
                </a:solidFill>
                <a:latin typeface="Times New Roman" charset="0"/>
                <a:ea typeface="ＭＳ Ｐゴシック" charset="-128"/>
              </a:defRPr>
            </a:lvl4pPr>
            <a:lvl5pPr>
              <a:defRPr sz="2400" i="1">
                <a:solidFill>
                  <a:schemeClr val="tx1"/>
                </a:solidFill>
                <a:latin typeface="Times New Roman" charset="0"/>
                <a:ea typeface="ＭＳ Ｐゴシック" charset="-128"/>
              </a:defRPr>
            </a:lvl5pPr>
            <a:lvl6pPr marL="457200" eaLnBrk="0" fontAlgn="base" hangingPunct="0">
              <a:spcBef>
                <a:spcPct val="0"/>
              </a:spcBef>
              <a:spcAft>
                <a:spcPct val="0"/>
              </a:spcAft>
              <a:defRPr sz="2400" i="1">
                <a:solidFill>
                  <a:schemeClr val="tx1"/>
                </a:solidFill>
                <a:latin typeface="Times New Roman" charset="0"/>
                <a:ea typeface="ＭＳ Ｐゴシック" charset="-128"/>
              </a:defRPr>
            </a:lvl6pPr>
            <a:lvl7pPr marL="914400" eaLnBrk="0" fontAlgn="base" hangingPunct="0">
              <a:spcBef>
                <a:spcPct val="0"/>
              </a:spcBef>
              <a:spcAft>
                <a:spcPct val="0"/>
              </a:spcAft>
              <a:defRPr sz="2400" i="1">
                <a:solidFill>
                  <a:schemeClr val="tx1"/>
                </a:solidFill>
                <a:latin typeface="Times New Roman" charset="0"/>
                <a:ea typeface="ＭＳ Ｐゴシック" charset="-128"/>
              </a:defRPr>
            </a:lvl7pPr>
            <a:lvl8pPr marL="1371600" eaLnBrk="0" fontAlgn="base" hangingPunct="0">
              <a:spcBef>
                <a:spcPct val="0"/>
              </a:spcBef>
              <a:spcAft>
                <a:spcPct val="0"/>
              </a:spcAft>
              <a:defRPr sz="2400" i="1">
                <a:solidFill>
                  <a:schemeClr val="tx1"/>
                </a:solidFill>
                <a:latin typeface="Times New Roman" charset="0"/>
                <a:ea typeface="ＭＳ Ｐゴシック" charset="-128"/>
              </a:defRPr>
            </a:lvl8pPr>
            <a:lvl9pPr marL="1828800" eaLnBrk="0" fontAlgn="base" hangingPunct="0">
              <a:spcBef>
                <a:spcPct val="0"/>
              </a:spcBef>
              <a:spcAft>
                <a:spcPct val="0"/>
              </a:spcAft>
              <a:defRPr sz="2400" i="1">
                <a:solidFill>
                  <a:schemeClr val="tx1"/>
                </a:solidFill>
                <a:latin typeface="Times New Roman" charset="0"/>
                <a:ea typeface="ＭＳ Ｐゴシック" charset="-128"/>
              </a:defRPr>
            </a:lvl9pPr>
          </a:lstStyle>
          <a:p>
            <a:pPr algn="l">
              <a:spcBef>
                <a:spcPct val="50000"/>
              </a:spcBef>
            </a:pPr>
            <a:r>
              <a:rPr lang="en-US" altLang="x-none" i="0" dirty="0"/>
              <a:t> </a:t>
            </a:r>
          </a:p>
        </p:txBody>
      </p:sp>
      <p:sp>
        <p:nvSpPr>
          <p:cNvPr id="256005" name="Text Box 5"/>
          <p:cNvSpPr txBox="1">
            <a:spLocks noChangeArrowheads="1"/>
          </p:cNvSpPr>
          <p:nvPr/>
        </p:nvSpPr>
        <p:spPr bwMode="auto">
          <a:xfrm>
            <a:off x="1905000" y="1752600"/>
            <a:ext cx="807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i="1">
                <a:solidFill>
                  <a:schemeClr val="tx1"/>
                </a:solidFill>
                <a:latin typeface="Times New Roman" charset="0"/>
                <a:ea typeface="ＭＳ Ｐゴシック" charset="-128"/>
              </a:defRPr>
            </a:lvl1pPr>
            <a:lvl2pPr marL="37931725" indent="-37474525">
              <a:defRPr sz="2400" i="1">
                <a:solidFill>
                  <a:schemeClr val="tx1"/>
                </a:solidFill>
                <a:latin typeface="Times New Roman" charset="0"/>
                <a:ea typeface="ＭＳ Ｐゴシック" charset="-128"/>
              </a:defRPr>
            </a:lvl2pPr>
            <a:lvl3pPr>
              <a:defRPr sz="2400" i="1">
                <a:solidFill>
                  <a:schemeClr val="tx1"/>
                </a:solidFill>
                <a:latin typeface="Times New Roman" charset="0"/>
                <a:ea typeface="ＭＳ Ｐゴシック" charset="-128"/>
              </a:defRPr>
            </a:lvl3pPr>
            <a:lvl4pPr>
              <a:defRPr sz="2400" i="1">
                <a:solidFill>
                  <a:schemeClr val="tx1"/>
                </a:solidFill>
                <a:latin typeface="Times New Roman" charset="0"/>
                <a:ea typeface="ＭＳ Ｐゴシック" charset="-128"/>
              </a:defRPr>
            </a:lvl4pPr>
            <a:lvl5pPr>
              <a:defRPr sz="2400" i="1">
                <a:solidFill>
                  <a:schemeClr val="tx1"/>
                </a:solidFill>
                <a:latin typeface="Times New Roman" charset="0"/>
                <a:ea typeface="ＭＳ Ｐゴシック" charset="-128"/>
              </a:defRPr>
            </a:lvl5pPr>
            <a:lvl6pPr marL="457200" eaLnBrk="0" fontAlgn="base" hangingPunct="0">
              <a:spcBef>
                <a:spcPct val="0"/>
              </a:spcBef>
              <a:spcAft>
                <a:spcPct val="0"/>
              </a:spcAft>
              <a:defRPr sz="2400" i="1">
                <a:solidFill>
                  <a:schemeClr val="tx1"/>
                </a:solidFill>
                <a:latin typeface="Times New Roman" charset="0"/>
                <a:ea typeface="ＭＳ Ｐゴシック" charset="-128"/>
              </a:defRPr>
            </a:lvl6pPr>
            <a:lvl7pPr marL="914400" eaLnBrk="0" fontAlgn="base" hangingPunct="0">
              <a:spcBef>
                <a:spcPct val="0"/>
              </a:spcBef>
              <a:spcAft>
                <a:spcPct val="0"/>
              </a:spcAft>
              <a:defRPr sz="2400" i="1">
                <a:solidFill>
                  <a:schemeClr val="tx1"/>
                </a:solidFill>
                <a:latin typeface="Times New Roman" charset="0"/>
                <a:ea typeface="ＭＳ Ｐゴシック" charset="-128"/>
              </a:defRPr>
            </a:lvl7pPr>
            <a:lvl8pPr marL="1371600" eaLnBrk="0" fontAlgn="base" hangingPunct="0">
              <a:spcBef>
                <a:spcPct val="0"/>
              </a:spcBef>
              <a:spcAft>
                <a:spcPct val="0"/>
              </a:spcAft>
              <a:defRPr sz="2400" i="1">
                <a:solidFill>
                  <a:schemeClr val="tx1"/>
                </a:solidFill>
                <a:latin typeface="Times New Roman" charset="0"/>
                <a:ea typeface="ＭＳ Ｐゴシック" charset="-128"/>
              </a:defRPr>
            </a:lvl8pPr>
            <a:lvl9pPr marL="1828800" eaLnBrk="0" fontAlgn="base" hangingPunct="0">
              <a:spcBef>
                <a:spcPct val="0"/>
              </a:spcBef>
              <a:spcAft>
                <a:spcPct val="0"/>
              </a:spcAft>
              <a:defRPr sz="2400" i="1">
                <a:solidFill>
                  <a:schemeClr val="tx1"/>
                </a:solidFill>
                <a:latin typeface="Times New Roman" charset="0"/>
                <a:ea typeface="ＭＳ Ｐゴシック" charset="-128"/>
              </a:defRPr>
            </a:lvl9pPr>
          </a:lstStyle>
          <a:p>
            <a:pPr algn="l">
              <a:spcBef>
                <a:spcPct val="50000"/>
              </a:spcBef>
            </a:pPr>
            <a:r>
              <a:rPr lang="en-US" altLang="x-none" i="0" dirty="0"/>
              <a:t> </a:t>
            </a:r>
          </a:p>
        </p:txBody>
      </p:sp>
      <p:sp>
        <p:nvSpPr>
          <p:cNvPr id="256006" name="Text Box 6"/>
          <p:cNvSpPr txBox="1">
            <a:spLocks noChangeArrowheads="1"/>
          </p:cNvSpPr>
          <p:nvPr/>
        </p:nvSpPr>
        <p:spPr bwMode="auto">
          <a:xfrm>
            <a:off x="1905000" y="1752600"/>
            <a:ext cx="807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i="1">
                <a:solidFill>
                  <a:schemeClr val="tx1"/>
                </a:solidFill>
                <a:latin typeface="Times New Roman" charset="0"/>
                <a:ea typeface="ＭＳ Ｐゴシック" charset="-128"/>
              </a:defRPr>
            </a:lvl1pPr>
            <a:lvl2pPr marL="37931725" indent="-37474525">
              <a:defRPr sz="2400" i="1">
                <a:solidFill>
                  <a:schemeClr val="tx1"/>
                </a:solidFill>
                <a:latin typeface="Times New Roman" charset="0"/>
                <a:ea typeface="ＭＳ Ｐゴシック" charset="-128"/>
              </a:defRPr>
            </a:lvl2pPr>
            <a:lvl3pPr>
              <a:defRPr sz="2400" i="1">
                <a:solidFill>
                  <a:schemeClr val="tx1"/>
                </a:solidFill>
                <a:latin typeface="Times New Roman" charset="0"/>
                <a:ea typeface="ＭＳ Ｐゴシック" charset="-128"/>
              </a:defRPr>
            </a:lvl3pPr>
            <a:lvl4pPr>
              <a:defRPr sz="2400" i="1">
                <a:solidFill>
                  <a:schemeClr val="tx1"/>
                </a:solidFill>
                <a:latin typeface="Times New Roman" charset="0"/>
                <a:ea typeface="ＭＳ Ｐゴシック" charset="-128"/>
              </a:defRPr>
            </a:lvl4pPr>
            <a:lvl5pPr>
              <a:defRPr sz="2400" i="1">
                <a:solidFill>
                  <a:schemeClr val="tx1"/>
                </a:solidFill>
                <a:latin typeface="Times New Roman" charset="0"/>
                <a:ea typeface="ＭＳ Ｐゴシック" charset="-128"/>
              </a:defRPr>
            </a:lvl5pPr>
            <a:lvl6pPr marL="457200" eaLnBrk="0" fontAlgn="base" hangingPunct="0">
              <a:spcBef>
                <a:spcPct val="0"/>
              </a:spcBef>
              <a:spcAft>
                <a:spcPct val="0"/>
              </a:spcAft>
              <a:defRPr sz="2400" i="1">
                <a:solidFill>
                  <a:schemeClr val="tx1"/>
                </a:solidFill>
                <a:latin typeface="Times New Roman" charset="0"/>
                <a:ea typeface="ＭＳ Ｐゴシック" charset="-128"/>
              </a:defRPr>
            </a:lvl6pPr>
            <a:lvl7pPr marL="914400" eaLnBrk="0" fontAlgn="base" hangingPunct="0">
              <a:spcBef>
                <a:spcPct val="0"/>
              </a:spcBef>
              <a:spcAft>
                <a:spcPct val="0"/>
              </a:spcAft>
              <a:defRPr sz="2400" i="1">
                <a:solidFill>
                  <a:schemeClr val="tx1"/>
                </a:solidFill>
                <a:latin typeface="Times New Roman" charset="0"/>
                <a:ea typeface="ＭＳ Ｐゴシック" charset="-128"/>
              </a:defRPr>
            </a:lvl7pPr>
            <a:lvl8pPr marL="1371600" eaLnBrk="0" fontAlgn="base" hangingPunct="0">
              <a:spcBef>
                <a:spcPct val="0"/>
              </a:spcBef>
              <a:spcAft>
                <a:spcPct val="0"/>
              </a:spcAft>
              <a:defRPr sz="2400" i="1">
                <a:solidFill>
                  <a:schemeClr val="tx1"/>
                </a:solidFill>
                <a:latin typeface="Times New Roman" charset="0"/>
                <a:ea typeface="ＭＳ Ｐゴシック" charset="-128"/>
              </a:defRPr>
            </a:lvl8pPr>
            <a:lvl9pPr marL="1828800" eaLnBrk="0" fontAlgn="base" hangingPunct="0">
              <a:spcBef>
                <a:spcPct val="0"/>
              </a:spcBef>
              <a:spcAft>
                <a:spcPct val="0"/>
              </a:spcAft>
              <a:defRPr sz="2400" i="1">
                <a:solidFill>
                  <a:schemeClr val="tx1"/>
                </a:solidFill>
                <a:latin typeface="Times New Roman" charset="0"/>
                <a:ea typeface="ＭＳ Ｐゴシック" charset="-128"/>
              </a:defRPr>
            </a:lvl9pPr>
          </a:lstStyle>
          <a:p>
            <a:pPr algn="l">
              <a:spcBef>
                <a:spcPct val="50000"/>
              </a:spcBef>
            </a:pPr>
            <a:r>
              <a:rPr lang="en-US" altLang="x-none" i="0" dirty="0"/>
              <a:t> </a:t>
            </a:r>
          </a:p>
        </p:txBody>
      </p:sp>
      <p:sp>
        <p:nvSpPr>
          <p:cNvPr id="256007" name="Text Box 7"/>
          <p:cNvSpPr txBox="1">
            <a:spLocks noChangeArrowheads="1"/>
          </p:cNvSpPr>
          <p:nvPr/>
        </p:nvSpPr>
        <p:spPr bwMode="auto">
          <a:xfrm>
            <a:off x="1905000" y="1752600"/>
            <a:ext cx="807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i="1">
                <a:solidFill>
                  <a:schemeClr val="tx1"/>
                </a:solidFill>
                <a:latin typeface="Times New Roman" charset="0"/>
                <a:ea typeface="ＭＳ Ｐゴシック" charset="-128"/>
              </a:defRPr>
            </a:lvl1pPr>
            <a:lvl2pPr marL="37931725" indent="-37474525">
              <a:defRPr sz="2400" i="1">
                <a:solidFill>
                  <a:schemeClr val="tx1"/>
                </a:solidFill>
                <a:latin typeface="Times New Roman" charset="0"/>
                <a:ea typeface="ＭＳ Ｐゴシック" charset="-128"/>
              </a:defRPr>
            </a:lvl2pPr>
            <a:lvl3pPr>
              <a:defRPr sz="2400" i="1">
                <a:solidFill>
                  <a:schemeClr val="tx1"/>
                </a:solidFill>
                <a:latin typeface="Times New Roman" charset="0"/>
                <a:ea typeface="ＭＳ Ｐゴシック" charset="-128"/>
              </a:defRPr>
            </a:lvl3pPr>
            <a:lvl4pPr>
              <a:defRPr sz="2400" i="1">
                <a:solidFill>
                  <a:schemeClr val="tx1"/>
                </a:solidFill>
                <a:latin typeface="Times New Roman" charset="0"/>
                <a:ea typeface="ＭＳ Ｐゴシック" charset="-128"/>
              </a:defRPr>
            </a:lvl4pPr>
            <a:lvl5pPr>
              <a:defRPr sz="2400" i="1">
                <a:solidFill>
                  <a:schemeClr val="tx1"/>
                </a:solidFill>
                <a:latin typeface="Times New Roman" charset="0"/>
                <a:ea typeface="ＭＳ Ｐゴシック" charset="-128"/>
              </a:defRPr>
            </a:lvl5pPr>
            <a:lvl6pPr marL="457200" eaLnBrk="0" fontAlgn="base" hangingPunct="0">
              <a:spcBef>
                <a:spcPct val="0"/>
              </a:spcBef>
              <a:spcAft>
                <a:spcPct val="0"/>
              </a:spcAft>
              <a:defRPr sz="2400" i="1">
                <a:solidFill>
                  <a:schemeClr val="tx1"/>
                </a:solidFill>
                <a:latin typeface="Times New Roman" charset="0"/>
                <a:ea typeface="ＭＳ Ｐゴシック" charset="-128"/>
              </a:defRPr>
            </a:lvl6pPr>
            <a:lvl7pPr marL="914400" eaLnBrk="0" fontAlgn="base" hangingPunct="0">
              <a:spcBef>
                <a:spcPct val="0"/>
              </a:spcBef>
              <a:spcAft>
                <a:spcPct val="0"/>
              </a:spcAft>
              <a:defRPr sz="2400" i="1">
                <a:solidFill>
                  <a:schemeClr val="tx1"/>
                </a:solidFill>
                <a:latin typeface="Times New Roman" charset="0"/>
                <a:ea typeface="ＭＳ Ｐゴシック" charset="-128"/>
              </a:defRPr>
            </a:lvl7pPr>
            <a:lvl8pPr marL="1371600" eaLnBrk="0" fontAlgn="base" hangingPunct="0">
              <a:spcBef>
                <a:spcPct val="0"/>
              </a:spcBef>
              <a:spcAft>
                <a:spcPct val="0"/>
              </a:spcAft>
              <a:defRPr sz="2400" i="1">
                <a:solidFill>
                  <a:schemeClr val="tx1"/>
                </a:solidFill>
                <a:latin typeface="Times New Roman" charset="0"/>
                <a:ea typeface="ＭＳ Ｐゴシック" charset="-128"/>
              </a:defRPr>
            </a:lvl8pPr>
            <a:lvl9pPr marL="1828800" eaLnBrk="0" fontAlgn="base" hangingPunct="0">
              <a:spcBef>
                <a:spcPct val="0"/>
              </a:spcBef>
              <a:spcAft>
                <a:spcPct val="0"/>
              </a:spcAft>
              <a:defRPr sz="2400" i="1">
                <a:solidFill>
                  <a:schemeClr val="tx1"/>
                </a:solidFill>
                <a:latin typeface="Times New Roman" charset="0"/>
                <a:ea typeface="ＭＳ Ｐゴシック" charset="-128"/>
              </a:defRPr>
            </a:lvl9pPr>
          </a:lstStyle>
          <a:p>
            <a:pPr algn="l">
              <a:spcBef>
                <a:spcPct val="50000"/>
              </a:spcBef>
            </a:pPr>
            <a:r>
              <a:rPr lang="en-US" altLang="x-none" i="0" dirty="0"/>
              <a:t> </a:t>
            </a:r>
          </a:p>
        </p:txBody>
      </p:sp>
      <p:sp>
        <p:nvSpPr>
          <p:cNvPr id="123912" name="Text Box 8"/>
          <p:cNvSpPr txBox="1">
            <a:spLocks noChangeArrowheads="1"/>
          </p:cNvSpPr>
          <p:nvPr/>
        </p:nvSpPr>
        <p:spPr bwMode="auto">
          <a:xfrm>
            <a:off x="2209800" y="4038601"/>
            <a:ext cx="6629400" cy="531813"/>
          </a:xfrm>
          <a:prstGeom prst="rect">
            <a:avLst/>
          </a:prstGeom>
          <a:noFill/>
          <a:ln w="9525">
            <a:noFill/>
            <a:miter lim="800000"/>
            <a:headEnd/>
            <a:tailEnd/>
          </a:ln>
          <a:effectLst/>
        </p:spPr>
        <p:txBody>
          <a:bodyPr>
            <a:spAutoFit/>
          </a:bodyPr>
          <a:lstStyle/>
          <a:p>
            <a:pPr algn="l">
              <a:lnSpc>
                <a:spcPct val="80000"/>
              </a:lnSpc>
              <a:defRPr/>
            </a:pPr>
            <a:r>
              <a:rPr lang="en-US" sz="3600" dirty="0">
                <a:solidFill>
                  <a:srgbClr val="E1BA85"/>
                </a:solidFill>
                <a:effectLst>
                  <a:outerShdw blurRad="38100" dist="38100" dir="2700000" algn="tl">
                    <a:srgbClr val="000000"/>
                  </a:outerShdw>
                </a:effectLst>
              </a:rPr>
              <a:t>	  </a:t>
            </a:r>
          </a:p>
        </p:txBody>
      </p:sp>
      <p:sp>
        <p:nvSpPr>
          <p:cNvPr id="256009" name="Text Box 9"/>
          <p:cNvSpPr txBox="1">
            <a:spLocks noChangeArrowheads="1"/>
          </p:cNvSpPr>
          <p:nvPr/>
        </p:nvSpPr>
        <p:spPr bwMode="auto">
          <a:xfrm>
            <a:off x="1905000" y="1752600"/>
            <a:ext cx="807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i="1">
                <a:solidFill>
                  <a:schemeClr val="tx1"/>
                </a:solidFill>
                <a:latin typeface="Times New Roman" charset="0"/>
                <a:ea typeface="ＭＳ Ｐゴシック" charset="-128"/>
              </a:defRPr>
            </a:lvl1pPr>
            <a:lvl2pPr marL="37931725" indent="-37474525">
              <a:defRPr sz="2400" i="1">
                <a:solidFill>
                  <a:schemeClr val="tx1"/>
                </a:solidFill>
                <a:latin typeface="Times New Roman" charset="0"/>
                <a:ea typeface="ＭＳ Ｐゴシック" charset="-128"/>
              </a:defRPr>
            </a:lvl2pPr>
            <a:lvl3pPr>
              <a:defRPr sz="2400" i="1">
                <a:solidFill>
                  <a:schemeClr val="tx1"/>
                </a:solidFill>
                <a:latin typeface="Times New Roman" charset="0"/>
                <a:ea typeface="ＭＳ Ｐゴシック" charset="-128"/>
              </a:defRPr>
            </a:lvl3pPr>
            <a:lvl4pPr>
              <a:defRPr sz="2400" i="1">
                <a:solidFill>
                  <a:schemeClr val="tx1"/>
                </a:solidFill>
                <a:latin typeface="Times New Roman" charset="0"/>
                <a:ea typeface="ＭＳ Ｐゴシック" charset="-128"/>
              </a:defRPr>
            </a:lvl4pPr>
            <a:lvl5pPr>
              <a:defRPr sz="2400" i="1">
                <a:solidFill>
                  <a:schemeClr val="tx1"/>
                </a:solidFill>
                <a:latin typeface="Times New Roman" charset="0"/>
                <a:ea typeface="ＭＳ Ｐゴシック" charset="-128"/>
              </a:defRPr>
            </a:lvl5pPr>
            <a:lvl6pPr marL="457200" eaLnBrk="0" fontAlgn="base" hangingPunct="0">
              <a:spcBef>
                <a:spcPct val="0"/>
              </a:spcBef>
              <a:spcAft>
                <a:spcPct val="0"/>
              </a:spcAft>
              <a:defRPr sz="2400" i="1">
                <a:solidFill>
                  <a:schemeClr val="tx1"/>
                </a:solidFill>
                <a:latin typeface="Times New Roman" charset="0"/>
                <a:ea typeface="ＭＳ Ｐゴシック" charset="-128"/>
              </a:defRPr>
            </a:lvl6pPr>
            <a:lvl7pPr marL="914400" eaLnBrk="0" fontAlgn="base" hangingPunct="0">
              <a:spcBef>
                <a:spcPct val="0"/>
              </a:spcBef>
              <a:spcAft>
                <a:spcPct val="0"/>
              </a:spcAft>
              <a:defRPr sz="2400" i="1">
                <a:solidFill>
                  <a:schemeClr val="tx1"/>
                </a:solidFill>
                <a:latin typeface="Times New Roman" charset="0"/>
                <a:ea typeface="ＭＳ Ｐゴシック" charset="-128"/>
              </a:defRPr>
            </a:lvl7pPr>
            <a:lvl8pPr marL="1371600" eaLnBrk="0" fontAlgn="base" hangingPunct="0">
              <a:spcBef>
                <a:spcPct val="0"/>
              </a:spcBef>
              <a:spcAft>
                <a:spcPct val="0"/>
              </a:spcAft>
              <a:defRPr sz="2400" i="1">
                <a:solidFill>
                  <a:schemeClr val="tx1"/>
                </a:solidFill>
                <a:latin typeface="Times New Roman" charset="0"/>
                <a:ea typeface="ＭＳ Ｐゴシック" charset="-128"/>
              </a:defRPr>
            </a:lvl8pPr>
            <a:lvl9pPr marL="1828800" eaLnBrk="0" fontAlgn="base" hangingPunct="0">
              <a:spcBef>
                <a:spcPct val="0"/>
              </a:spcBef>
              <a:spcAft>
                <a:spcPct val="0"/>
              </a:spcAft>
              <a:defRPr sz="2400" i="1">
                <a:solidFill>
                  <a:schemeClr val="tx1"/>
                </a:solidFill>
                <a:latin typeface="Times New Roman" charset="0"/>
                <a:ea typeface="ＭＳ Ｐゴシック" charset="-128"/>
              </a:defRPr>
            </a:lvl9pPr>
          </a:lstStyle>
          <a:p>
            <a:pPr algn="l">
              <a:spcBef>
                <a:spcPct val="50000"/>
              </a:spcBef>
            </a:pPr>
            <a:r>
              <a:rPr lang="en-US" altLang="x-none" i="0" dirty="0"/>
              <a:t> </a:t>
            </a:r>
          </a:p>
        </p:txBody>
      </p:sp>
      <p:sp>
        <p:nvSpPr>
          <p:cNvPr id="256010" name="Text Box 10"/>
          <p:cNvSpPr txBox="1">
            <a:spLocks noChangeArrowheads="1"/>
          </p:cNvSpPr>
          <p:nvPr/>
        </p:nvSpPr>
        <p:spPr bwMode="auto">
          <a:xfrm>
            <a:off x="1905000" y="1752600"/>
            <a:ext cx="807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i="1">
                <a:solidFill>
                  <a:schemeClr val="tx1"/>
                </a:solidFill>
                <a:latin typeface="Times New Roman" charset="0"/>
                <a:ea typeface="ＭＳ Ｐゴシック" charset="-128"/>
              </a:defRPr>
            </a:lvl1pPr>
            <a:lvl2pPr marL="37931725" indent="-37474525">
              <a:defRPr sz="2400" i="1">
                <a:solidFill>
                  <a:schemeClr val="tx1"/>
                </a:solidFill>
                <a:latin typeface="Times New Roman" charset="0"/>
                <a:ea typeface="ＭＳ Ｐゴシック" charset="-128"/>
              </a:defRPr>
            </a:lvl2pPr>
            <a:lvl3pPr>
              <a:defRPr sz="2400" i="1">
                <a:solidFill>
                  <a:schemeClr val="tx1"/>
                </a:solidFill>
                <a:latin typeface="Times New Roman" charset="0"/>
                <a:ea typeface="ＭＳ Ｐゴシック" charset="-128"/>
              </a:defRPr>
            </a:lvl3pPr>
            <a:lvl4pPr>
              <a:defRPr sz="2400" i="1">
                <a:solidFill>
                  <a:schemeClr val="tx1"/>
                </a:solidFill>
                <a:latin typeface="Times New Roman" charset="0"/>
                <a:ea typeface="ＭＳ Ｐゴシック" charset="-128"/>
              </a:defRPr>
            </a:lvl4pPr>
            <a:lvl5pPr>
              <a:defRPr sz="2400" i="1">
                <a:solidFill>
                  <a:schemeClr val="tx1"/>
                </a:solidFill>
                <a:latin typeface="Times New Roman" charset="0"/>
                <a:ea typeface="ＭＳ Ｐゴシック" charset="-128"/>
              </a:defRPr>
            </a:lvl5pPr>
            <a:lvl6pPr marL="457200" eaLnBrk="0" fontAlgn="base" hangingPunct="0">
              <a:spcBef>
                <a:spcPct val="0"/>
              </a:spcBef>
              <a:spcAft>
                <a:spcPct val="0"/>
              </a:spcAft>
              <a:defRPr sz="2400" i="1">
                <a:solidFill>
                  <a:schemeClr val="tx1"/>
                </a:solidFill>
                <a:latin typeface="Times New Roman" charset="0"/>
                <a:ea typeface="ＭＳ Ｐゴシック" charset="-128"/>
              </a:defRPr>
            </a:lvl6pPr>
            <a:lvl7pPr marL="914400" eaLnBrk="0" fontAlgn="base" hangingPunct="0">
              <a:spcBef>
                <a:spcPct val="0"/>
              </a:spcBef>
              <a:spcAft>
                <a:spcPct val="0"/>
              </a:spcAft>
              <a:defRPr sz="2400" i="1">
                <a:solidFill>
                  <a:schemeClr val="tx1"/>
                </a:solidFill>
                <a:latin typeface="Times New Roman" charset="0"/>
                <a:ea typeface="ＭＳ Ｐゴシック" charset="-128"/>
              </a:defRPr>
            </a:lvl7pPr>
            <a:lvl8pPr marL="1371600" eaLnBrk="0" fontAlgn="base" hangingPunct="0">
              <a:spcBef>
                <a:spcPct val="0"/>
              </a:spcBef>
              <a:spcAft>
                <a:spcPct val="0"/>
              </a:spcAft>
              <a:defRPr sz="2400" i="1">
                <a:solidFill>
                  <a:schemeClr val="tx1"/>
                </a:solidFill>
                <a:latin typeface="Times New Roman" charset="0"/>
                <a:ea typeface="ＭＳ Ｐゴシック" charset="-128"/>
              </a:defRPr>
            </a:lvl8pPr>
            <a:lvl9pPr marL="1828800" eaLnBrk="0" fontAlgn="base" hangingPunct="0">
              <a:spcBef>
                <a:spcPct val="0"/>
              </a:spcBef>
              <a:spcAft>
                <a:spcPct val="0"/>
              </a:spcAft>
              <a:defRPr sz="2400" i="1">
                <a:solidFill>
                  <a:schemeClr val="tx1"/>
                </a:solidFill>
                <a:latin typeface="Times New Roman" charset="0"/>
                <a:ea typeface="ＭＳ Ｐゴシック" charset="-128"/>
              </a:defRPr>
            </a:lvl9pPr>
          </a:lstStyle>
          <a:p>
            <a:pPr algn="l">
              <a:spcBef>
                <a:spcPct val="50000"/>
              </a:spcBef>
            </a:pPr>
            <a:r>
              <a:rPr lang="en-US" altLang="x-none" i="0" dirty="0"/>
              <a:t> </a:t>
            </a:r>
          </a:p>
        </p:txBody>
      </p:sp>
      <p:sp>
        <p:nvSpPr>
          <p:cNvPr id="256011" name="Text Box 11"/>
          <p:cNvSpPr txBox="1">
            <a:spLocks noChangeArrowheads="1"/>
          </p:cNvSpPr>
          <p:nvPr/>
        </p:nvSpPr>
        <p:spPr bwMode="auto">
          <a:xfrm>
            <a:off x="1905000" y="1752600"/>
            <a:ext cx="807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i="1">
                <a:solidFill>
                  <a:schemeClr val="tx1"/>
                </a:solidFill>
                <a:latin typeface="Times New Roman" charset="0"/>
                <a:ea typeface="ＭＳ Ｐゴシック" charset="-128"/>
              </a:defRPr>
            </a:lvl1pPr>
            <a:lvl2pPr marL="37931725" indent="-37474525">
              <a:defRPr sz="2400" i="1">
                <a:solidFill>
                  <a:schemeClr val="tx1"/>
                </a:solidFill>
                <a:latin typeface="Times New Roman" charset="0"/>
                <a:ea typeface="ＭＳ Ｐゴシック" charset="-128"/>
              </a:defRPr>
            </a:lvl2pPr>
            <a:lvl3pPr>
              <a:defRPr sz="2400" i="1">
                <a:solidFill>
                  <a:schemeClr val="tx1"/>
                </a:solidFill>
                <a:latin typeface="Times New Roman" charset="0"/>
                <a:ea typeface="ＭＳ Ｐゴシック" charset="-128"/>
              </a:defRPr>
            </a:lvl3pPr>
            <a:lvl4pPr>
              <a:defRPr sz="2400" i="1">
                <a:solidFill>
                  <a:schemeClr val="tx1"/>
                </a:solidFill>
                <a:latin typeface="Times New Roman" charset="0"/>
                <a:ea typeface="ＭＳ Ｐゴシック" charset="-128"/>
              </a:defRPr>
            </a:lvl4pPr>
            <a:lvl5pPr>
              <a:defRPr sz="2400" i="1">
                <a:solidFill>
                  <a:schemeClr val="tx1"/>
                </a:solidFill>
                <a:latin typeface="Times New Roman" charset="0"/>
                <a:ea typeface="ＭＳ Ｐゴシック" charset="-128"/>
              </a:defRPr>
            </a:lvl5pPr>
            <a:lvl6pPr marL="457200" eaLnBrk="0" fontAlgn="base" hangingPunct="0">
              <a:spcBef>
                <a:spcPct val="0"/>
              </a:spcBef>
              <a:spcAft>
                <a:spcPct val="0"/>
              </a:spcAft>
              <a:defRPr sz="2400" i="1">
                <a:solidFill>
                  <a:schemeClr val="tx1"/>
                </a:solidFill>
                <a:latin typeface="Times New Roman" charset="0"/>
                <a:ea typeface="ＭＳ Ｐゴシック" charset="-128"/>
              </a:defRPr>
            </a:lvl6pPr>
            <a:lvl7pPr marL="914400" eaLnBrk="0" fontAlgn="base" hangingPunct="0">
              <a:spcBef>
                <a:spcPct val="0"/>
              </a:spcBef>
              <a:spcAft>
                <a:spcPct val="0"/>
              </a:spcAft>
              <a:defRPr sz="2400" i="1">
                <a:solidFill>
                  <a:schemeClr val="tx1"/>
                </a:solidFill>
                <a:latin typeface="Times New Roman" charset="0"/>
                <a:ea typeface="ＭＳ Ｐゴシック" charset="-128"/>
              </a:defRPr>
            </a:lvl7pPr>
            <a:lvl8pPr marL="1371600" eaLnBrk="0" fontAlgn="base" hangingPunct="0">
              <a:spcBef>
                <a:spcPct val="0"/>
              </a:spcBef>
              <a:spcAft>
                <a:spcPct val="0"/>
              </a:spcAft>
              <a:defRPr sz="2400" i="1">
                <a:solidFill>
                  <a:schemeClr val="tx1"/>
                </a:solidFill>
                <a:latin typeface="Times New Roman" charset="0"/>
                <a:ea typeface="ＭＳ Ｐゴシック" charset="-128"/>
              </a:defRPr>
            </a:lvl8pPr>
            <a:lvl9pPr marL="1828800" eaLnBrk="0" fontAlgn="base" hangingPunct="0">
              <a:spcBef>
                <a:spcPct val="0"/>
              </a:spcBef>
              <a:spcAft>
                <a:spcPct val="0"/>
              </a:spcAft>
              <a:defRPr sz="2400" i="1">
                <a:solidFill>
                  <a:schemeClr val="tx1"/>
                </a:solidFill>
                <a:latin typeface="Times New Roman" charset="0"/>
                <a:ea typeface="ＭＳ Ｐゴシック" charset="-128"/>
              </a:defRPr>
            </a:lvl9pPr>
          </a:lstStyle>
          <a:p>
            <a:pPr algn="l">
              <a:spcBef>
                <a:spcPct val="50000"/>
              </a:spcBef>
            </a:pPr>
            <a:r>
              <a:rPr lang="en-US" altLang="x-none" i="0" dirty="0"/>
              <a:t> </a:t>
            </a:r>
          </a:p>
        </p:txBody>
      </p:sp>
      <p:sp>
        <p:nvSpPr>
          <p:cNvPr id="256012" name="Text Box 12"/>
          <p:cNvSpPr txBox="1">
            <a:spLocks noChangeArrowheads="1"/>
          </p:cNvSpPr>
          <p:nvPr/>
        </p:nvSpPr>
        <p:spPr bwMode="auto">
          <a:xfrm>
            <a:off x="1905000" y="1752600"/>
            <a:ext cx="807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i="1">
                <a:solidFill>
                  <a:schemeClr val="tx1"/>
                </a:solidFill>
                <a:latin typeface="Times New Roman" charset="0"/>
                <a:ea typeface="ＭＳ Ｐゴシック" charset="-128"/>
              </a:defRPr>
            </a:lvl1pPr>
            <a:lvl2pPr marL="37931725" indent="-37474525">
              <a:defRPr sz="2400" i="1">
                <a:solidFill>
                  <a:schemeClr val="tx1"/>
                </a:solidFill>
                <a:latin typeface="Times New Roman" charset="0"/>
                <a:ea typeface="ＭＳ Ｐゴシック" charset="-128"/>
              </a:defRPr>
            </a:lvl2pPr>
            <a:lvl3pPr>
              <a:defRPr sz="2400" i="1">
                <a:solidFill>
                  <a:schemeClr val="tx1"/>
                </a:solidFill>
                <a:latin typeface="Times New Roman" charset="0"/>
                <a:ea typeface="ＭＳ Ｐゴシック" charset="-128"/>
              </a:defRPr>
            </a:lvl3pPr>
            <a:lvl4pPr>
              <a:defRPr sz="2400" i="1">
                <a:solidFill>
                  <a:schemeClr val="tx1"/>
                </a:solidFill>
                <a:latin typeface="Times New Roman" charset="0"/>
                <a:ea typeface="ＭＳ Ｐゴシック" charset="-128"/>
              </a:defRPr>
            </a:lvl4pPr>
            <a:lvl5pPr>
              <a:defRPr sz="2400" i="1">
                <a:solidFill>
                  <a:schemeClr val="tx1"/>
                </a:solidFill>
                <a:latin typeface="Times New Roman" charset="0"/>
                <a:ea typeface="ＭＳ Ｐゴシック" charset="-128"/>
              </a:defRPr>
            </a:lvl5pPr>
            <a:lvl6pPr marL="457200" eaLnBrk="0" fontAlgn="base" hangingPunct="0">
              <a:spcBef>
                <a:spcPct val="0"/>
              </a:spcBef>
              <a:spcAft>
                <a:spcPct val="0"/>
              </a:spcAft>
              <a:defRPr sz="2400" i="1">
                <a:solidFill>
                  <a:schemeClr val="tx1"/>
                </a:solidFill>
                <a:latin typeface="Times New Roman" charset="0"/>
                <a:ea typeface="ＭＳ Ｐゴシック" charset="-128"/>
              </a:defRPr>
            </a:lvl6pPr>
            <a:lvl7pPr marL="914400" eaLnBrk="0" fontAlgn="base" hangingPunct="0">
              <a:spcBef>
                <a:spcPct val="0"/>
              </a:spcBef>
              <a:spcAft>
                <a:spcPct val="0"/>
              </a:spcAft>
              <a:defRPr sz="2400" i="1">
                <a:solidFill>
                  <a:schemeClr val="tx1"/>
                </a:solidFill>
                <a:latin typeface="Times New Roman" charset="0"/>
                <a:ea typeface="ＭＳ Ｐゴシック" charset="-128"/>
              </a:defRPr>
            </a:lvl7pPr>
            <a:lvl8pPr marL="1371600" eaLnBrk="0" fontAlgn="base" hangingPunct="0">
              <a:spcBef>
                <a:spcPct val="0"/>
              </a:spcBef>
              <a:spcAft>
                <a:spcPct val="0"/>
              </a:spcAft>
              <a:defRPr sz="2400" i="1">
                <a:solidFill>
                  <a:schemeClr val="tx1"/>
                </a:solidFill>
                <a:latin typeface="Times New Roman" charset="0"/>
                <a:ea typeface="ＭＳ Ｐゴシック" charset="-128"/>
              </a:defRPr>
            </a:lvl8pPr>
            <a:lvl9pPr marL="1828800" eaLnBrk="0" fontAlgn="base" hangingPunct="0">
              <a:spcBef>
                <a:spcPct val="0"/>
              </a:spcBef>
              <a:spcAft>
                <a:spcPct val="0"/>
              </a:spcAft>
              <a:defRPr sz="2400" i="1">
                <a:solidFill>
                  <a:schemeClr val="tx1"/>
                </a:solidFill>
                <a:latin typeface="Times New Roman" charset="0"/>
                <a:ea typeface="ＭＳ Ｐゴシック" charset="-128"/>
              </a:defRPr>
            </a:lvl9pPr>
          </a:lstStyle>
          <a:p>
            <a:pPr algn="l">
              <a:spcBef>
                <a:spcPct val="50000"/>
              </a:spcBef>
            </a:pPr>
            <a:r>
              <a:rPr lang="en-US" altLang="x-none" i="0" dirty="0"/>
              <a:t> </a:t>
            </a:r>
          </a:p>
        </p:txBody>
      </p:sp>
      <p:sp>
        <p:nvSpPr>
          <p:cNvPr id="256013" name="Text Box 13"/>
          <p:cNvSpPr txBox="1">
            <a:spLocks noChangeArrowheads="1"/>
          </p:cNvSpPr>
          <p:nvPr/>
        </p:nvSpPr>
        <p:spPr bwMode="auto">
          <a:xfrm>
            <a:off x="1905000" y="1752600"/>
            <a:ext cx="807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i="1">
                <a:solidFill>
                  <a:schemeClr val="tx1"/>
                </a:solidFill>
                <a:latin typeface="Times New Roman" charset="0"/>
                <a:ea typeface="ＭＳ Ｐゴシック" charset="-128"/>
              </a:defRPr>
            </a:lvl1pPr>
            <a:lvl2pPr marL="37931725" indent="-37474525">
              <a:defRPr sz="2400" i="1">
                <a:solidFill>
                  <a:schemeClr val="tx1"/>
                </a:solidFill>
                <a:latin typeface="Times New Roman" charset="0"/>
                <a:ea typeface="ＭＳ Ｐゴシック" charset="-128"/>
              </a:defRPr>
            </a:lvl2pPr>
            <a:lvl3pPr>
              <a:defRPr sz="2400" i="1">
                <a:solidFill>
                  <a:schemeClr val="tx1"/>
                </a:solidFill>
                <a:latin typeface="Times New Roman" charset="0"/>
                <a:ea typeface="ＭＳ Ｐゴシック" charset="-128"/>
              </a:defRPr>
            </a:lvl3pPr>
            <a:lvl4pPr>
              <a:defRPr sz="2400" i="1">
                <a:solidFill>
                  <a:schemeClr val="tx1"/>
                </a:solidFill>
                <a:latin typeface="Times New Roman" charset="0"/>
                <a:ea typeface="ＭＳ Ｐゴシック" charset="-128"/>
              </a:defRPr>
            </a:lvl4pPr>
            <a:lvl5pPr>
              <a:defRPr sz="2400" i="1">
                <a:solidFill>
                  <a:schemeClr val="tx1"/>
                </a:solidFill>
                <a:latin typeface="Times New Roman" charset="0"/>
                <a:ea typeface="ＭＳ Ｐゴシック" charset="-128"/>
              </a:defRPr>
            </a:lvl5pPr>
            <a:lvl6pPr marL="457200" eaLnBrk="0" fontAlgn="base" hangingPunct="0">
              <a:spcBef>
                <a:spcPct val="0"/>
              </a:spcBef>
              <a:spcAft>
                <a:spcPct val="0"/>
              </a:spcAft>
              <a:defRPr sz="2400" i="1">
                <a:solidFill>
                  <a:schemeClr val="tx1"/>
                </a:solidFill>
                <a:latin typeface="Times New Roman" charset="0"/>
                <a:ea typeface="ＭＳ Ｐゴシック" charset="-128"/>
              </a:defRPr>
            </a:lvl6pPr>
            <a:lvl7pPr marL="914400" eaLnBrk="0" fontAlgn="base" hangingPunct="0">
              <a:spcBef>
                <a:spcPct val="0"/>
              </a:spcBef>
              <a:spcAft>
                <a:spcPct val="0"/>
              </a:spcAft>
              <a:defRPr sz="2400" i="1">
                <a:solidFill>
                  <a:schemeClr val="tx1"/>
                </a:solidFill>
                <a:latin typeface="Times New Roman" charset="0"/>
                <a:ea typeface="ＭＳ Ｐゴシック" charset="-128"/>
              </a:defRPr>
            </a:lvl7pPr>
            <a:lvl8pPr marL="1371600" eaLnBrk="0" fontAlgn="base" hangingPunct="0">
              <a:spcBef>
                <a:spcPct val="0"/>
              </a:spcBef>
              <a:spcAft>
                <a:spcPct val="0"/>
              </a:spcAft>
              <a:defRPr sz="2400" i="1">
                <a:solidFill>
                  <a:schemeClr val="tx1"/>
                </a:solidFill>
                <a:latin typeface="Times New Roman" charset="0"/>
                <a:ea typeface="ＭＳ Ｐゴシック" charset="-128"/>
              </a:defRPr>
            </a:lvl8pPr>
            <a:lvl9pPr marL="1828800" eaLnBrk="0" fontAlgn="base" hangingPunct="0">
              <a:spcBef>
                <a:spcPct val="0"/>
              </a:spcBef>
              <a:spcAft>
                <a:spcPct val="0"/>
              </a:spcAft>
              <a:defRPr sz="2400" i="1">
                <a:solidFill>
                  <a:schemeClr val="tx1"/>
                </a:solidFill>
                <a:latin typeface="Times New Roman" charset="0"/>
                <a:ea typeface="ＭＳ Ｐゴシック" charset="-128"/>
              </a:defRPr>
            </a:lvl9pPr>
          </a:lstStyle>
          <a:p>
            <a:pPr algn="l">
              <a:spcBef>
                <a:spcPct val="50000"/>
              </a:spcBef>
            </a:pPr>
            <a:r>
              <a:rPr lang="en-US" altLang="x-none" i="0" dirty="0"/>
              <a:t> </a:t>
            </a:r>
          </a:p>
        </p:txBody>
      </p:sp>
      <p:sp>
        <p:nvSpPr>
          <p:cNvPr id="256014" name="Text Box 14"/>
          <p:cNvSpPr txBox="1">
            <a:spLocks noChangeArrowheads="1"/>
          </p:cNvSpPr>
          <p:nvPr/>
        </p:nvSpPr>
        <p:spPr bwMode="auto">
          <a:xfrm>
            <a:off x="1905000" y="1752600"/>
            <a:ext cx="807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i="1">
                <a:solidFill>
                  <a:schemeClr val="tx1"/>
                </a:solidFill>
                <a:latin typeface="Times New Roman" charset="0"/>
                <a:ea typeface="ＭＳ Ｐゴシック" charset="-128"/>
              </a:defRPr>
            </a:lvl1pPr>
            <a:lvl2pPr marL="37931725" indent="-37474525">
              <a:defRPr sz="2400" i="1">
                <a:solidFill>
                  <a:schemeClr val="tx1"/>
                </a:solidFill>
                <a:latin typeface="Times New Roman" charset="0"/>
                <a:ea typeface="ＭＳ Ｐゴシック" charset="-128"/>
              </a:defRPr>
            </a:lvl2pPr>
            <a:lvl3pPr>
              <a:defRPr sz="2400" i="1">
                <a:solidFill>
                  <a:schemeClr val="tx1"/>
                </a:solidFill>
                <a:latin typeface="Times New Roman" charset="0"/>
                <a:ea typeface="ＭＳ Ｐゴシック" charset="-128"/>
              </a:defRPr>
            </a:lvl3pPr>
            <a:lvl4pPr>
              <a:defRPr sz="2400" i="1">
                <a:solidFill>
                  <a:schemeClr val="tx1"/>
                </a:solidFill>
                <a:latin typeface="Times New Roman" charset="0"/>
                <a:ea typeface="ＭＳ Ｐゴシック" charset="-128"/>
              </a:defRPr>
            </a:lvl4pPr>
            <a:lvl5pPr>
              <a:defRPr sz="2400" i="1">
                <a:solidFill>
                  <a:schemeClr val="tx1"/>
                </a:solidFill>
                <a:latin typeface="Times New Roman" charset="0"/>
                <a:ea typeface="ＭＳ Ｐゴシック" charset="-128"/>
              </a:defRPr>
            </a:lvl5pPr>
            <a:lvl6pPr marL="457200" eaLnBrk="0" fontAlgn="base" hangingPunct="0">
              <a:spcBef>
                <a:spcPct val="0"/>
              </a:spcBef>
              <a:spcAft>
                <a:spcPct val="0"/>
              </a:spcAft>
              <a:defRPr sz="2400" i="1">
                <a:solidFill>
                  <a:schemeClr val="tx1"/>
                </a:solidFill>
                <a:latin typeface="Times New Roman" charset="0"/>
                <a:ea typeface="ＭＳ Ｐゴシック" charset="-128"/>
              </a:defRPr>
            </a:lvl6pPr>
            <a:lvl7pPr marL="914400" eaLnBrk="0" fontAlgn="base" hangingPunct="0">
              <a:spcBef>
                <a:spcPct val="0"/>
              </a:spcBef>
              <a:spcAft>
                <a:spcPct val="0"/>
              </a:spcAft>
              <a:defRPr sz="2400" i="1">
                <a:solidFill>
                  <a:schemeClr val="tx1"/>
                </a:solidFill>
                <a:latin typeface="Times New Roman" charset="0"/>
                <a:ea typeface="ＭＳ Ｐゴシック" charset="-128"/>
              </a:defRPr>
            </a:lvl7pPr>
            <a:lvl8pPr marL="1371600" eaLnBrk="0" fontAlgn="base" hangingPunct="0">
              <a:spcBef>
                <a:spcPct val="0"/>
              </a:spcBef>
              <a:spcAft>
                <a:spcPct val="0"/>
              </a:spcAft>
              <a:defRPr sz="2400" i="1">
                <a:solidFill>
                  <a:schemeClr val="tx1"/>
                </a:solidFill>
                <a:latin typeface="Times New Roman" charset="0"/>
                <a:ea typeface="ＭＳ Ｐゴシック" charset="-128"/>
              </a:defRPr>
            </a:lvl8pPr>
            <a:lvl9pPr marL="1828800" eaLnBrk="0" fontAlgn="base" hangingPunct="0">
              <a:spcBef>
                <a:spcPct val="0"/>
              </a:spcBef>
              <a:spcAft>
                <a:spcPct val="0"/>
              </a:spcAft>
              <a:defRPr sz="2400" i="1">
                <a:solidFill>
                  <a:schemeClr val="tx1"/>
                </a:solidFill>
                <a:latin typeface="Times New Roman" charset="0"/>
                <a:ea typeface="ＭＳ Ｐゴシック" charset="-128"/>
              </a:defRPr>
            </a:lvl9pPr>
          </a:lstStyle>
          <a:p>
            <a:pPr algn="l">
              <a:spcBef>
                <a:spcPct val="50000"/>
              </a:spcBef>
            </a:pPr>
            <a:r>
              <a:rPr lang="en-US" altLang="x-none" i="0" dirty="0"/>
              <a:t> </a:t>
            </a:r>
          </a:p>
        </p:txBody>
      </p:sp>
      <p:sp>
        <p:nvSpPr>
          <p:cNvPr id="123919" name="Text Box 15"/>
          <p:cNvSpPr txBox="1">
            <a:spLocks noChangeArrowheads="1"/>
          </p:cNvSpPr>
          <p:nvPr/>
        </p:nvSpPr>
        <p:spPr bwMode="auto">
          <a:xfrm>
            <a:off x="2209800" y="4038601"/>
            <a:ext cx="6629400" cy="531813"/>
          </a:xfrm>
          <a:prstGeom prst="rect">
            <a:avLst/>
          </a:prstGeom>
          <a:noFill/>
          <a:ln w="9525">
            <a:noFill/>
            <a:miter lim="800000"/>
            <a:headEnd/>
            <a:tailEnd/>
          </a:ln>
          <a:effectLst/>
        </p:spPr>
        <p:txBody>
          <a:bodyPr>
            <a:spAutoFit/>
          </a:bodyPr>
          <a:lstStyle/>
          <a:p>
            <a:pPr algn="l">
              <a:lnSpc>
                <a:spcPct val="80000"/>
              </a:lnSpc>
              <a:defRPr/>
            </a:pPr>
            <a:r>
              <a:rPr lang="en-US" sz="3600" dirty="0">
                <a:solidFill>
                  <a:srgbClr val="E1BA85"/>
                </a:solidFill>
                <a:effectLst>
                  <a:outerShdw blurRad="38100" dist="38100" dir="2700000" algn="tl">
                    <a:srgbClr val="000000"/>
                  </a:outerShdw>
                </a:effectLst>
              </a:rPr>
              <a:t>	  </a:t>
            </a:r>
          </a:p>
        </p:txBody>
      </p:sp>
      <p:sp>
        <p:nvSpPr>
          <p:cNvPr id="26" name="Title 25"/>
          <p:cNvSpPr>
            <a:spLocks noGrp="1"/>
          </p:cNvSpPr>
          <p:nvPr>
            <p:ph type="title"/>
          </p:nvPr>
        </p:nvSpPr>
        <p:spPr/>
        <p:txBody>
          <a:bodyPr/>
          <a:lstStyle/>
          <a:p>
            <a:r>
              <a:rPr lang="en-US" altLang="x-none" dirty="0"/>
              <a:t>The High Priest</a:t>
            </a:r>
          </a:p>
        </p:txBody>
      </p:sp>
      <p:sp>
        <p:nvSpPr>
          <p:cNvPr id="256017" name="Content Placeholder 26"/>
          <p:cNvSpPr>
            <a:spLocks noGrp="1"/>
          </p:cNvSpPr>
          <p:nvPr>
            <p:ph idx="1"/>
          </p:nvPr>
        </p:nvSpPr>
        <p:spPr>
          <a:xfrm>
            <a:off x="598621" y="1465008"/>
            <a:ext cx="8240579" cy="5018089"/>
          </a:xfrm>
        </p:spPr>
        <p:txBody>
          <a:bodyPr/>
          <a:lstStyle/>
          <a:p>
            <a:r>
              <a:rPr lang="en-US" altLang="x-none" dirty="0"/>
              <a:t>Mitre (Turban): The high priest wore a mitre or turban on his head made of fine linen (Exodus 28:4, 39).</a:t>
            </a:r>
          </a:p>
          <a:p>
            <a:endParaRPr lang="en-US" altLang="x-none" dirty="0"/>
          </a:p>
        </p:txBody>
      </p:sp>
      <p:sp>
        <p:nvSpPr>
          <p:cNvPr id="254997" name="Right Arrow 23"/>
          <p:cNvSpPr>
            <a:spLocks noChangeArrowheads="1"/>
          </p:cNvSpPr>
          <p:nvPr/>
        </p:nvSpPr>
        <p:spPr bwMode="auto">
          <a:xfrm>
            <a:off x="9296400" y="1567070"/>
            <a:ext cx="685800" cy="457200"/>
          </a:xfrm>
          <a:prstGeom prst="rightArrow">
            <a:avLst>
              <a:gd name="adj1" fmla="val 50000"/>
              <a:gd name="adj2" fmla="val 50000"/>
            </a:avLst>
          </a:prstGeom>
          <a:solidFill>
            <a:srgbClr val="000080"/>
          </a:solidFill>
          <a:ln>
            <a:noFill/>
          </a:ln>
          <a:extLst>
            <a:ext uri="{91240B29-F687-4F45-9708-019B960494DF}">
              <a14:hiddenLine xmlns:a14="http://schemas.microsoft.com/office/drawing/2010/main" w="57150">
                <a:solidFill>
                  <a:srgbClr val="000000"/>
                </a:solidFill>
                <a:round/>
                <a:headEnd/>
                <a:tailEnd/>
              </a14:hiddenLine>
            </a:ext>
          </a:extLst>
        </p:spPr>
        <p:txBody>
          <a:bodyPr wrap="none" anchor="ctr"/>
          <a:lstStyle>
            <a:lvl1pPr>
              <a:defRPr sz="2400" i="1">
                <a:solidFill>
                  <a:schemeClr val="tx1"/>
                </a:solidFill>
                <a:latin typeface="Times New Roman" charset="0"/>
                <a:ea typeface="ＭＳ Ｐゴシック" charset="-128"/>
              </a:defRPr>
            </a:lvl1pPr>
            <a:lvl2pPr marL="37931725" indent="-37474525">
              <a:defRPr sz="2400" i="1">
                <a:solidFill>
                  <a:schemeClr val="tx1"/>
                </a:solidFill>
                <a:latin typeface="Times New Roman" charset="0"/>
                <a:ea typeface="ＭＳ Ｐゴシック" charset="-128"/>
              </a:defRPr>
            </a:lvl2pPr>
            <a:lvl3pPr>
              <a:defRPr sz="2400" i="1">
                <a:solidFill>
                  <a:schemeClr val="tx1"/>
                </a:solidFill>
                <a:latin typeface="Times New Roman" charset="0"/>
                <a:ea typeface="ＭＳ Ｐゴシック" charset="-128"/>
              </a:defRPr>
            </a:lvl3pPr>
            <a:lvl4pPr>
              <a:defRPr sz="2400" i="1">
                <a:solidFill>
                  <a:schemeClr val="tx1"/>
                </a:solidFill>
                <a:latin typeface="Times New Roman" charset="0"/>
                <a:ea typeface="ＭＳ Ｐゴシック" charset="-128"/>
              </a:defRPr>
            </a:lvl4pPr>
            <a:lvl5pPr>
              <a:defRPr sz="2400" i="1">
                <a:solidFill>
                  <a:schemeClr val="tx1"/>
                </a:solidFill>
                <a:latin typeface="Times New Roman" charset="0"/>
                <a:ea typeface="ＭＳ Ｐゴシック" charset="-128"/>
              </a:defRPr>
            </a:lvl5pPr>
            <a:lvl6pPr marL="457200" eaLnBrk="0" fontAlgn="base" hangingPunct="0">
              <a:spcBef>
                <a:spcPct val="0"/>
              </a:spcBef>
              <a:spcAft>
                <a:spcPct val="0"/>
              </a:spcAft>
              <a:defRPr sz="2400" i="1">
                <a:solidFill>
                  <a:schemeClr val="tx1"/>
                </a:solidFill>
                <a:latin typeface="Times New Roman" charset="0"/>
                <a:ea typeface="ＭＳ Ｐゴシック" charset="-128"/>
              </a:defRPr>
            </a:lvl6pPr>
            <a:lvl7pPr marL="914400" eaLnBrk="0" fontAlgn="base" hangingPunct="0">
              <a:spcBef>
                <a:spcPct val="0"/>
              </a:spcBef>
              <a:spcAft>
                <a:spcPct val="0"/>
              </a:spcAft>
              <a:defRPr sz="2400" i="1">
                <a:solidFill>
                  <a:schemeClr val="tx1"/>
                </a:solidFill>
                <a:latin typeface="Times New Roman" charset="0"/>
                <a:ea typeface="ＭＳ Ｐゴシック" charset="-128"/>
              </a:defRPr>
            </a:lvl7pPr>
            <a:lvl8pPr marL="1371600" eaLnBrk="0" fontAlgn="base" hangingPunct="0">
              <a:spcBef>
                <a:spcPct val="0"/>
              </a:spcBef>
              <a:spcAft>
                <a:spcPct val="0"/>
              </a:spcAft>
              <a:defRPr sz="2400" i="1">
                <a:solidFill>
                  <a:schemeClr val="tx1"/>
                </a:solidFill>
                <a:latin typeface="Times New Roman" charset="0"/>
                <a:ea typeface="ＭＳ Ｐゴシック" charset="-128"/>
              </a:defRPr>
            </a:lvl8pPr>
            <a:lvl9pPr marL="1828800" eaLnBrk="0" fontAlgn="base" hangingPunct="0">
              <a:spcBef>
                <a:spcPct val="0"/>
              </a:spcBef>
              <a:spcAft>
                <a:spcPct val="0"/>
              </a:spcAft>
              <a:defRPr sz="2400" i="1">
                <a:solidFill>
                  <a:schemeClr val="tx1"/>
                </a:solidFill>
                <a:latin typeface="Times New Roman" charset="0"/>
                <a:ea typeface="ＭＳ Ｐゴシック" charset="-128"/>
              </a:defRPr>
            </a:lvl9pPr>
          </a:lstStyle>
          <a:p>
            <a:endParaRPr lang="x-none" altLang="x-none"/>
          </a:p>
        </p:txBody>
      </p:sp>
      <p:pic>
        <p:nvPicPr>
          <p:cNvPr id="22" name="Picture 2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54361" y="1465008"/>
            <a:ext cx="2737640" cy="5392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3219277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50" name="Text Box 2"/>
          <p:cNvSpPr txBox="1">
            <a:spLocks noChangeArrowheads="1"/>
          </p:cNvSpPr>
          <p:nvPr/>
        </p:nvSpPr>
        <p:spPr bwMode="auto">
          <a:xfrm>
            <a:off x="1905000" y="1776413"/>
            <a:ext cx="807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i="1">
                <a:solidFill>
                  <a:schemeClr val="tx1"/>
                </a:solidFill>
                <a:latin typeface="Times New Roman" charset="0"/>
                <a:ea typeface="ＭＳ Ｐゴシック" charset="-128"/>
              </a:defRPr>
            </a:lvl1pPr>
            <a:lvl2pPr marL="37931725" indent="-37474525">
              <a:defRPr sz="2400" i="1">
                <a:solidFill>
                  <a:schemeClr val="tx1"/>
                </a:solidFill>
                <a:latin typeface="Times New Roman" charset="0"/>
                <a:ea typeface="ＭＳ Ｐゴシック" charset="-128"/>
              </a:defRPr>
            </a:lvl2pPr>
            <a:lvl3pPr>
              <a:defRPr sz="2400" i="1">
                <a:solidFill>
                  <a:schemeClr val="tx1"/>
                </a:solidFill>
                <a:latin typeface="Times New Roman" charset="0"/>
                <a:ea typeface="ＭＳ Ｐゴシック" charset="-128"/>
              </a:defRPr>
            </a:lvl3pPr>
            <a:lvl4pPr>
              <a:defRPr sz="2400" i="1">
                <a:solidFill>
                  <a:schemeClr val="tx1"/>
                </a:solidFill>
                <a:latin typeface="Times New Roman" charset="0"/>
                <a:ea typeface="ＭＳ Ｐゴシック" charset="-128"/>
              </a:defRPr>
            </a:lvl4pPr>
            <a:lvl5pPr>
              <a:defRPr sz="2400" i="1">
                <a:solidFill>
                  <a:schemeClr val="tx1"/>
                </a:solidFill>
                <a:latin typeface="Times New Roman" charset="0"/>
                <a:ea typeface="ＭＳ Ｐゴシック" charset="-128"/>
              </a:defRPr>
            </a:lvl5pPr>
            <a:lvl6pPr marL="457200" eaLnBrk="0" fontAlgn="base" hangingPunct="0">
              <a:spcBef>
                <a:spcPct val="0"/>
              </a:spcBef>
              <a:spcAft>
                <a:spcPct val="0"/>
              </a:spcAft>
              <a:defRPr sz="2400" i="1">
                <a:solidFill>
                  <a:schemeClr val="tx1"/>
                </a:solidFill>
                <a:latin typeface="Times New Roman" charset="0"/>
                <a:ea typeface="ＭＳ Ｐゴシック" charset="-128"/>
              </a:defRPr>
            </a:lvl6pPr>
            <a:lvl7pPr marL="914400" eaLnBrk="0" fontAlgn="base" hangingPunct="0">
              <a:spcBef>
                <a:spcPct val="0"/>
              </a:spcBef>
              <a:spcAft>
                <a:spcPct val="0"/>
              </a:spcAft>
              <a:defRPr sz="2400" i="1">
                <a:solidFill>
                  <a:schemeClr val="tx1"/>
                </a:solidFill>
                <a:latin typeface="Times New Roman" charset="0"/>
                <a:ea typeface="ＭＳ Ｐゴシック" charset="-128"/>
              </a:defRPr>
            </a:lvl7pPr>
            <a:lvl8pPr marL="1371600" eaLnBrk="0" fontAlgn="base" hangingPunct="0">
              <a:spcBef>
                <a:spcPct val="0"/>
              </a:spcBef>
              <a:spcAft>
                <a:spcPct val="0"/>
              </a:spcAft>
              <a:defRPr sz="2400" i="1">
                <a:solidFill>
                  <a:schemeClr val="tx1"/>
                </a:solidFill>
                <a:latin typeface="Times New Roman" charset="0"/>
                <a:ea typeface="ＭＳ Ｐゴシック" charset="-128"/>
              </a:defRPr>
            </a:lvl8pPr>
            <a:lvl9pPr marL="1828800" eaLnBrk="0" fontAlgn="base" hangingPunct="0">
              <a:spcBef>
                <a:spcPct val="0"/>
              </a:spcBef>
              <a:spcAft>
                <a:spcPct val="0"/>
              </a:spcAft>
              <a:defRPr sz="2400" i="1">
                <a:solidFill>
                  <a:schemeClr val="tx1"/>
                </a:solidFill>
                <a:latin typeface="Times New Roman" charset="0"/>
                <a:ea typeface="ＭＳ Ｐゴシック" charset="-128"/>
              </a:defRPr>
            </a:lvl9pPr>
          </a:lstStyle>
          <a:p>
            <a:pPr algn="l">
              <a:spcBef>
                <a:spcPct val="50000"/>
              </a:spcBef>
            </a:pPr>
            <a:r>
              <a:rPr lang="en-US" altLang="x-none" i="0" dirty="0"/>
              <a:t> </a:t>
            </a:r>
          </a:p>
        </p:txBody>
      </p:sp>
      <p:sp>
        <p:nvSpPr>
          <p:cNvPr id="258051" name="Text Box 3"/>
          <p:cNvSpPr txBox="1">
            <a:spLocks noChangeArrowheads="1"/>
          </p:cNvSpPr>
          <p:nvPr/>
        </p:nvSpPr>
        <p:spPr bwMode="auto">
          <a:xfrm>
            <a:off x="1905000" y="1776413"/>
            <a:ext cx="807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i="1">
                <a:solidFill>
                  <a:schemeClr val="tx1"/>
                </a:solidFill>
                <a:latin typeface="Times New Roman" charset="0"/>
                <a:ea typeface="ＭＳ Ｐゴシック" charset="-128"/>
              </a:defRPr>
            </a:lvl1pPr>
            <a:lvl2pPr marL="37931725" indent="-37474525">
              <a:defRPr sz="2400" i="1">
                <a:solidFill>
                  <a:schemeClr val="tx1"/>
                </a:solidFill>
                <a:latin typeface="Times New Roman" charset="0"/>
                <a:ea typeface="ＭＳ Ｐゴシック" charset="-128"/>
              </a:defRPr>
            </a:lvl2pPr>
            <a:lvl3pPr>
              <a:defRPr sz="2400" i="1">
                <a:solidFill>
                  <a:schemeClr val="tx1"/>
                </a:solidFill>
                <a:latin typeface="Times New Roman" charset="0"/>
                <a:ea typeface="ＭＳ Ｐゴシック" charset="-128"/>
              </a:defRPr>
            </a:lvl3pPr>
            <a:lvl4pPr>
              <a:defRPr sz="2400" i="1">
                <a:solidFill>
                  <a:schemeClr val="tx1"/>
                </a:solidFill>
                <a:latin typeface="Times New Roman" charset="0"/>
                <a:ea typeface="ＭＳ Ｐゴシック" charset="-128"/>
              </a:defRPr>
            </a:lvl4pPr>
            <a:lvl5pPr>
              <a:defRPr sz="2400" i="1">
                <a:solidFill>
                  <a:schemeClr val="tx1"/>
                </a:solidFill>
                <a:latin typeface="Times New Roman" charset="0"/>
                <a:ea typeface="ＭＳ Ｐゴシック" charset="-128"/>
              </a:defRPr>
            </a:lvl5pPr>
            <a:lvl6pPr marL="457200" eaLnBrk="0" fontAlgn="base" hangingPunct="0">
              <a:spcBef>
                <a:spcPct val="0"/>
              </a:spcBef>
              <a:spcAft>
                <a:spcPct val="0"/>
              </a:spcAft>
              <a:defRPr sz="2400" i="1">
                <a:solidFill>
                  <a:schemeClr val="tx1"/>
                </a:solidFill>
                <a:latin typeface="Times New Roman" charset="0"/>
                <a:ea typeface="ＭＳ Ｐゴシック" charset="-128"/>
              </a:defRPr>
            </a:lvl6pPr>
            <a:lvl7pPr marL="914400" eaLnBrk="0" fontAlgn="base" hangingPunct="0">
              <a:spcBef>
                <a:spcPct val="0"/>
              </a:spcBef>
              <a:spcAft>
                <a:spcPct val="0"/>
              </a:spcAft>
              <a:defRPr sz="2400" i="1">
                <a:solidFill>
                  <a:schemeClr val="tx1"/>
                </a:solidFill>
                <a:latin typeface="Times New Roman" charset="0"/>
                <a:ea typeface="ＭＳ Ｐゴシック" charset="-128"/>
              </a:defRPr>
            </a:lvl7pPr>
            <a:lvl8pPr marL="1371600" eaLnBrk="0" fontAlgn="base" hangingPunct="0">
              <a:spcBef>
                <a:spcPct val="0"/>
              </a:spcBef>
              <a:spcAft>
                <a:spcPct val="0"/>
              </a:spcAft>
              <a:defRPr sz="2400" i="1">
                <a:solidFill>
                  <a:schemeClr val="tx1"/>
                </a:solidFill>
                <a:latin typeface="Times New Roman" charset="0"/>
                <a:ea typeface="ＭＳ Ｐゴシック" charset="-128"/>
              </a:defRPr>
            </a:lvl8pPr>
            <a:lvl9pPr marL="1828800" eaLnBrk="0" fontAlgn="base" hangingPunct="0">
              <a:spcBef>
                <a:spcPct val="0"/>
              </a:spcBef>
              <a:spcAft>
                <a:spcPct val="0"/>
              </a:spcAft>
              <a:defRPr sz="2400" i="1">
                <a:solidFill>
                  <a:schemeClr val="tx1"/>
                </a:solidFill>
                <a:latin typeface="Times New Roman" charset="0"/>
                <a:ea typeface="ＭＳ Ｐゴシック" charset="-128"/>
              </a:defRPr>
            </a:lvl9pPr>
          </a:lstStyle>
          <a:p>
            <a:pPr algn="l">
              <a:spcBef>
                <a:spcPct val="50000"/>
              </a:spcBef>
            </a:pPr>
            <a:r>
              <a:rPr lang="en-US" altLang="x-none" i="0" dirty="0"/>
              <a:t> </a:t>
            </a:r>
          </a:p>
        </p:txBody>
      </p:sp>
      <p:sp>
        <p:nvSpPr>
          <p:cNvPr id="258052" name="Text Box 4"/>
          <p:cNvSpPr txBox="1">
            <a:spLocks noChangeArrowheads="1"/>
          </p:cNvSpPr>
          <p:nvPr/>
        </p:nvSpPr>
        <p:spPr bwMode="auto">
          <a:xfrm>
            <a:off x="1905000" y="1776413"/>
            <a:ext cx="807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i="1">
                <a:solidFill>
                  <a:schemeClr val="tx1"/>
                </a:solidFill>
                <a:latin typeface="Times New Roman" charset="0"/>
                <a:ea typeface="ＭＳ Ｐゴシック" charset="-128"/>
              </a:defRPr>
            </a:lvl1pPr>
            <a:lvl2pPr marL="37931725" indent="-37474525">
              <a:defRPr sz="2400" i="1">
                <a:solidFill>
                  <a:schemeClr val="tx1"/>
                </a:solidFill>
                <a:latin typeface="Times New Roman" charset="0"/>
                <a:ea typeface="ＭＳ Ｐゴシック" charset="-128"/>
              </a:defRPr>
            </a:lvl2pPr>
            <a:lvl3pPr>
              <a:defRPr sz="2400" i="1">
                <a:solidFill>
                  <a:schemeClr val="tx1"/>
                </a:solidFill>
                <a:latin typeface="Times New Roman" charset="0"/>
                <a:ea typeface="ＭＳ Ｐゴシック" charset="-128"/>
              </a:defRPr>
            </a:lvl3pPr>
            <a:lvl4pPr>
              <a:defRPr sz="2400" i="1">
                <a:solidFill>
                  <a:schemeClr val="tx1"/>
                </a:solidFill>
                <a:latin typeface="Times New Roman" charset="0"/>
                <a:ea typeface="ＭＳ Ｐゴシック" charset="-128"/>
              </a:defRPr>
            </a:lvl4pPr>
            <a:lvl5pPr>
              <a:defRPr sz="2400" i="1">
                <a:solidFill>
                  <a:schemeClr val="tx1"/>
                </a:solidFill>
                <a:latin typeface="Times New Roman" charset="0"/>
                <a:ea typeface="ＭＳ Ｐゴシック" charset="-128"/>
              </a:defRPr>
            </a:lvl5pPr>
            <a:lvl6pPr marL="457200" eaLnBrk="0" fontAlgn="base" hangingPunct="0">
              <a:spcBef>
                <a:spcPct val="0"/>
              </a:spcBef>
              <a:spcAft>
                <a:spcPct val="0"/>
              </a:spcAft>
              <a:defRPr sz="2400" i="1">
                <a:solidFill>
                  <a:schemeClr val="tx1"/>
                </a:solidFill>
                <a:latin typeface="Times New Roman" charset="0"/>
                <a:ea typeface="ＭＳ Ｐゴシック" charset="-128"/>
              </a:defRPr>
            </a:lvl6pPr>
            <a:lvl7pPr marL="914400" eaLnBrk="0" fontAlgn="base" hangingPunct="0">
              <a:spcBef>
                <a:spcPct val="0"/>
              </a:spcBef>
              <a:spcAft>
                <a:spcPct val="0"/>
              </a:spcAft>
              <a:defRPr sz="2400" i="1">
                <a:solidFill>
                  <a:schemeClr val="tx1"/>
                </a:solidFill>
                <a:latin typeface="Times New Roman" charset="0"/>
                <a:ea typeface="ＭＳ Ｐゴシック" charset="-128"/>
              </a:defRPr>
            </a:lvl7pPr>
            <a:lvl8pPr marL="1371600" eaLnBrk="0" fontAlgn="base" hangingPunct="0">
              <a:spcBef>
                <a:spcPct val="0"/>
              </a:spcBef>
              <a:spcAft>
                <a:spcPct val="0"/>
              </a:spcAft>
              <a:defRPr sz="2400" i="1">
                <a:solidFill>
                  <a:schemeClr val="tx1"/>
                </a:solidFill>
                <a:latin typeface="Times New Roman" charset="0"/>
                <a:ea typeface="ＭＳ Ｐゴシック" charset="-128"/>
              </a:defRPr>
            </a:lvl8pPr>
            <a:lvl9pPr marL="1828800" eaLnBrk="0" fontAlgn="base" hangingPunct="0">
              <a:spcBef>
                <a:spcPct val="0"/>
              </a:spcBef>
              <a:spcAft>
                <a:spcPct val="0"/>
              </a:spcAft>
              <a:defRPr sz="2400" i="1">
                <a:solidFill>
                  <a:schemeClr val="tx1"/>
                </a:solidFill>
                <a:latin typeface="Times New Roman" charset="0"/>
                <a:ea typeface="ＭＳ Ｐゴシック" charset="-128"/>
              </a:defRPr>
            </a:lvl9pPr>
          </a:lstStyle>
          <a:p>
            <a:pPr algn="l">
              <a:spcBef>
                <a:spcPct val="50000"/>
              </a:spcBef>
            </a:pPr>
            <a:r>
              <a:rPr lang="en-US" altLang="x-none" i="0" dirty="0"/>
              <a:t> </a:t>
            </a:r>
          </a:p>
        </p:txBody>
      </p:sp>
      <p:sp>
        <p:nvSpPr>
          <p:cNvPr id="258053" name="Text Box 5"/>
          <p:cNvSpPr txBox="1">
            <a:spLocks noChangeArrowheads="1"/>
          </p:cNvSpPr>
          <p:nvPr/>
        </p:nvSpPr>
        <p:spPr bwMode="auto">
          <a:xfrm>
            <a:off x="1905000" y="1776413"/>
            <a:ext cx="807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i="1">
                <a:solidFill>
                  <a:schemeClr val="tx1"/>
                </a:solidFill>
                <a:latin typeface="Times New Roman" charset="0"/>
                <a:ea typeface="ＭＳ Ｐゴシック" charset="-128"/>
              </a:defRPr>
            </a:lvl1pPr>
            <a:lvl2pPr marL="37931725" indent="-37474525">
              <a:defRPr sz="2400" i="1">
                <a:solidFill>
                  <a:schemeClr val="tx1"/>
                </a:solidFill>
                <a:latin typeface="Times New Roman" charset="0"/>
                <a:ea typeface="ＭＳ Ｐゴシック" charset="-128"/>
              </a:defRPr>
            </a:lvl2pPr>
            <a:lvl3pPr>
              <a:defRPr sz="2400" i="1">
                <a:solidFill>
                  <a:schemeClr val="tx1"/>
                </a:solidFill>
                <a:latin typeface="Times New Roman" charset="0"/>
                <a:ea typeface="ＭＳ Ｐゴシック" charset="-128"/>
              </a:defRPr>
            </a:lvl3pPr>
            <a:lvl4pPr>
              <a:defRPr sz="2400" i="1">
                <a:solidFill>
                  <a:schemeClr val="tx1"/>
                </a:solidFill>
                <a:latin typeface="Times New Roman" charset="0"/>
                <a:ea typeface="ＭＳ Ｐゴシック" charset="-128"/>
              </a:defRPr>
            </a:lvl4pPr>
            <a:lvl5pPr>
              <a:defRPr sz="2400" i="1">
                <a:solidFill>
                  <a:schemeClr val="tx1"/>
                </a:solidFill>
                <a:latin typeface="Times New Roman" charset="0"/>
                <a:ea typeface="ＭＳ Ｐゴシック" charset="-128"/>
              </a:defRPr>
            </a:lvl5pPr>
            <a:lvl6pPr marL="457200" eaLnBrk="0" fontAlgn="base" hangingPunct="0">
              <a:spcBef>
                <a:spcPct val="0"/>
              </a:spcBef>
              <a:spcAft>
                <a:spcPct val="0"/>
              </a:spcAft>
              <a:defRPr sz="2400" i="1">
                <a:solidFill>
                  <a:schemeClr val="tx1"/>
                </a:solidFill>
                <a:latin typeface="Times New Roman" charset="0"/>
                <a:ea typeface="ＭＳ Ｐゴシック" charset="-128"/>
              </a:defRPr>
            </a:lvl6pPr>
            <a:lvl7pPr marL="914400" eaLnBrk="0" fontAlgn="base" hangingPunct="0">
              <a:spcBef>
                <a:spcPct val="0"/>
              </a:spcBef>
              <a:spcAft>
                <a:spcPct val="0"/>
              </a:spcAft>
              <a:defRPr sz="2400" i="1">
                <a:solidFill>
                  <a:schemeClr val="tx1"/>
                </a:solidFill>
                <a:latin typeface="Times New Roman" charset="0"/>
                <a:ea typeface="ＭＳ Ｐゴシック" charset="-128"/>
              </a:defRPr>
            </a:lvl7pPr>
            <a:lvl8pPr marL="1371600" eaLnBrk="0" fontAlgn="base" hangingPunct="0">
              <a:spcBef>
                <a:spcPct val="0"/>
              </a:spcBef>
              <a:spcAft>
                <a:spcPct val="0"/>
              </a:spcAft>
              <a:defRPr sz="2400" i="1">
                <a:solidFill>
                  <a:schemeClr val="tx1"/>
                </a:solidFill>
                <a:latin typeface="Times New Roman" charset="0"/>
                <a:ea typeface="ＭＳ Ｐゴシック" charset="-128"/>
              </a:defRPr>
            </a:lvl8pPr>
            <a:lvl9pPr marL="1828800" eaLnBrk="0" fontAlgn="base" hangingPunct="0">
              <a:spcBef>
                <a:spcPct val="0"/>
              </a:spcBef>
              <a:spcAft>
                <a:spcPct val="0"/>
              </a:spcAft>
              <a:defRPr sz="2400" i="1">
                <a:solidFill>
                  <a:schemeClr val="tx1"/>
                </a:solidFill>
                <a:latin typeface="Times New Roman" charset="0"/>
                <a:ea typeface="ＭＳ Ｐゴシック" charset="-128"/>
              </a:defRPr>
            </a:lvl9pPr>
          </a:lstStyle>
          <a:p>
            <a:pPr algn="l">
              <a:spcBef>
                <a:spcPct val="50000"/>
              </a:spcBef>
            </a:pPr>
            <a:r>
              <a:rPr lang="en-US" altLang="x-none" i="0" dirty="0"/>
              <a:t> </a:t>
            </a:r>
          </a:p>
        </p:txBody>
      </p:sp>
      <p:sp>
        <p:nvSpPr>
          <p:cNvPr id="258054" name="Text Box 6"/>
          <p:cNvSpPr txBox="1">
            <a:spLocks noChangeArrowheads="1"/>
          </p:cNvSpPr>
          <p:nvPr/>
        </p:nvSpPr>
        <p:spPr bwMode="auto">
          <a:xfrm>
            <a:off x="1905000" y="1776413"/>
            <a:ext cx="807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i="1">
                <a:solidFill>
                  <a:schemeClr val="tx1"/>
                </a:solidFill>
                <a:latin typeface="Times New Roman" charset="0"/>
                <a:ea typeface="ＭＳ Ｐゴシック" charset="-128"/>
              </a:defRPr>
            </a:lvl1pPr>
            <a:lvl2pPr marL="37931725" indent="-37474525">
              <a:defRPr sz="2400" i="1">
                <a:solidFill>
                  <a:schemeClr val="tx1"/>
                </a:solidFill>
                <a:latin typeface="Times New Roman" charset="0"/>
                <a:ea typeface="ＭＳ Ｐゴシック" charset="-128"/>
              </a:defRPr>
            </a:lvl2pPr>
            <a:lvl3pPr>
              <a:defRPr sz="2400" i="1">
                <a:solidFill>
                  <a:schemeClr val="tx1"/>
                </a:solidFill>
                <a:latin typeface="Times New Roman" charset="0"/>
                <a:ea typeface="ＭＳ Ｐゴシック" charset="-128"/>
              </a:defRPr>
            </a:lvl3pPr>
            <a:lvl4pPr>
              <a:defRPr sz="2400" i="1">
                <a:solidFill>
                  <a:schemeClr val="tx1"/>
                </a:solidFill>
                <a:latin typeface="Times New Roman" charset="0"/>
                <a:ea typeface="ＭＳ Ｐゴシック" charset="-128"/>
              </a:defRPr>
            </a:lvl4pPr>
            <a:lvl5pPr>
              <a:defRPr sz="2400" i="1">
                <a:solidFill>
                  <a:schemeClr val="tx1"/>
                </a:solidFill>
                <a:latin typeface="Times New Roman" charset="0"/>
                <a:ea typeface="ＭＳ Ｐゴシック" charset="-128"/>
              </a:defRPr>
            </a:lvl5pPr>
            <a:lvl6pPr marL="457200" eaLnBrk="0" fontAlgn="base" hangingPunct="0">
              <a:spcBef>
                <a:spcPct val="0"/>
              </a:spcBef>
              <a:spcAft>
                <a:spcPct val="0"/>
              </a:spcAft>
              <a:defRPr sz="2400" i="1">
                <a:solidFill>
                  <a:schemeClr val="tx1"/>
                </a:solidFill>
                <a:latin typeface="Times New Roman" charset="0"/>
                <a:ea typeface="ＭＳ Ｐゴシック" charset="-128"/>
              </a:defRPr>
            </a:lvl6pPr>
            <a:lvl7pPr marL="914400" eaLnBrk="0" fontAlgn="base" hangingPunct="0">
              <a:spcBef>
                <a:spcPct val="0"/>
              </a:spcBef>
              <a:spcAft>
                <a:spcPct val="0"/>
              </a:spcAft>
              <a:defRPr sz="2400" i="1">
                <a:solidFill>
                  <a:schemeClr val="tx1"/>
                </a:solidFill>
                <a:latin typeface="Times New Roman" charset="0"/>
                <a:ea typeface="ＭＳ Ｐゴシック" charset="-128"/>
              </a:defRPr>
            </a:lvl7pPr>
            <a:lvl8pPr marL="1371600" eaLnBrk="0" fontAlgn="base" hangingPunct="0">
              <a:spcBef>
                <a:spcPct val="0"/>
              </a:spcBef>
              <a:spcAft>
                <a:spcPct val="0"/>
              </a:spcAft>
              <a:defRPr sz="2400" i="1">
                <a:solidFill>
                  <a:schemeClr val="tx1"/>
                </a:solidFill>
                <a:latin typeface="Times New Roman" charset="0"/>
                <a:ea typeface="ＭＳ Ｐゴシック" charset="-128"/>
              </a:defRPr>
            </a:lvl8pPr>
            <a:lvl9pPr marL="1828800" eaLnBrk="0" fontAlgn="base" hangingPunct="0">
              <a:spcBef>
                <a:spcPct val="0"/>
              </a:spcBef>
              <a:spcAft>
                <a:spcPct val="0"/>
              </a:spcAft>
              <a:defRPr sz="2400" i="1">
                <a:solidFill>
                  <a:schemeClr val="tx1"/>
                </a:solidFill>
                <a:latin typeface="Times New Roman" charset="0"/>
                <a:ea typeface="ＭＳ Ｐゴシック" charset="-128"/>
              </a:defRPr>
            </a:lvl9pPr>
          </a:lstStyle>
          <a:p>
            <a:pPr algn="l">
              <a:spcBef>
                <a:spcPct val="50000"/>
              </a:spcBef>
            </a:pPr>
            <a:r>
              <a:rPr lang="en-US" altLang="x-none" i="0" dirty="0"/>
              <a:t> </a:t>
            </a:r>
          </a:p>
        </p:txBody>
      </p:sp>
      <p:sp>
        <p:nvSpPr>
          <p:cNvPr id="258055" name="Text Box 7"/>
          <p:cNvSpPr txBox="1">
            <a:spLocks noChangeArrowheads="1"/>
          </p:cNvSpPr>
          <p:nvPr/>
        </p:nvSpPr>
        <p:spPr bwMode="auto">
          <a:xfrm>
            <a:off x="1905000" y="1776413"/>
            <a:ext cx="807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i="1">
                <a:solidFill>
                  <a:schemeClr val="tx1"/>
                </a:solidFill>
                <a:latin typeface="Times New Roman" charset="0"/>
                <a:ea typeface="ＭＳ Ｐゴシック" charset="-128"/>
              </a:defRPr>
            </a:lvl1pPr>
            <a:lvl2pPr marL="37931725" indent="-37474525">
              <a:defRPr sz="2400" i="1">
                <a:solidFill>
                  <a:schemeClr val="tx1"/>
                </a:solidFill>
                <a:latin typeface="Times New Roman" charset="0"/>
                <a:ea typeface="ＭＳ Ｐゴシック" charset="-128"/>
              </a:defRPr>
            </a:lvl2pPr>
            <a:lvl3pPr>
              <a:defRPr sz="2400" i="1">
                <a:solidFill>
                  <a:schemeClr val="tx1"/>
                </a:solidFill>
                <a:latin typeface="Times New Roman" charset="0"/>
                <a:ea typeface="ＭＳ Ｐゴシック" charset="-128"/>
              </a:defRPr>
            </a:lvl3pPr>
            <a:lvl4pPr>
              <a:defRPr sz="2400" i="1">
                <a:solidFill>
                  <a:schemeClr val="tx1"/>
                </a:solidFill>
                <a:latin typeface="Times New Roman" charset="0"/>
                <a:ea typeface="ＭＳ Ｐゴシック" charset="-128"/>
              </a:defRPr>
            </a:lvl4pPr>
            <a:lvl5pPr>
              <a:defRPr sz="2400" i="1">
                <a:solidFill>
                  <a:schemeClr val="tx1"/>
                </a:solidFill>
                <a:latin typeface="Times New Roman" charset="0"/>
                <a:ea typeface="ＭＳ Ｐゴシック" charset="-128"/>
              </a:defRPr>
            </a:lvl5pPr>
            <a:lvl6pPr marL="457200" eaLnBrk="0" fontAlgn="base" hangingPunct="0">
              <a:spcBef>
                <a:spcPct val="0"/>
              </a:spcBef>
              <a:spcAft>
                <a:spcPct val="0"/>
              </a:spcAft>
              <a:defRPr sz="2400" i="1">
                <a:solidFill>
                  <a:schemeClr val="tx1"/>
                </a:solidFill>
                <a:latin typeface="Times New Roman" charset="0"/>
                <a:ea typeface="ＭＳ Ｐゴシック" charset="-128"/>
              </a:defRPr>
            </a:lvl6pPr>
            <a:lvl7pPr marL="914400" eaLnBrk="0" fontAlgn="base" hangingPunct="0">
              <a:spcBef>
                <a:spcPct val="0"/>
              </a:spcBef>
              <a:spcAft>
                <a:spcPct val="0"/>
              </a:spcAft>
              <a:defRPr sz="2400" i="1">
                <a:solidFill>
                  <a:schemeClr val="tx1"/>
                </a:solidFill>
                <a:latin typeface="Times New Roman" charset="0"/>
                <a:ea typeface="ＭＳ Ｐゴシック" charset="-128"/>
              </a:defRPr>
            </a:lvl7pPr>
            <a:lvl8pPr marL="1371600" eaLnBrk="0" fontAlgn="base" hangingPunct="0">
              <a:spcBef>
                <a:spcPct val="0"/>
              </a:spcBef>
              <a:spcAft>
                <a:spcPct val="0"/>
              </a:spcAft>
              <a:defRPr sz="2400" i="1">
                <a:solidFill>
                  <a:schemeClr val="tx1"/>
                </a:solidFill>
                <a:latin typeface="Times New Roman" charset="0"/>
                <a:ea typeface="ＭＳ Ｐゴシック" charset="-128"/>
              </a:defRPr>
            </a:lvl8pPr>
            <a:lvl9pPr marL="1828800" eaLnBrk="0" fontAlgn="base" hangingPunct="0">
              <a:spcBef>
                <a:spcPct val="0"/>
              </a:spcBef>
              <a:spcAft>
                <a:spcPct val="0"/>
              </a:spcAft>
              <a:defRPr sz="2400" i="1">
                <a:solidFill>
                  <a:schemeClr val="tx1"/>
                </a:solidFill>
                <a:latin typeface="Times New Roman" charset="0"/>
                <a:ea typeface="ＭＳ Ｐゴシック" charset="-128"/>
              </a:defRPr>
            </a:lvl9pPr>
          </a:lstStyle>
          <a:p>
            <a:pPr algn="l">
              <a:spcBef>
                <a:spcPct val="50000"/>
              </a:spcBef>
            </a:pPr>
            <a:r>
              <a:rPr lang="en-US" altLang="x-none" i="0" dirty="0"/>
              <a:t> </a:t>
            </a:r>
          </a:p>
        </p:txBody>
      </p:sp>
      <p:sp>
        <p:nvSpPr>
          <p:cNvPr id="124936" name="Text Box 8"/>
          <p:cNvSpPr txBox="1">
            <a:spLocks noChangeArrowheads="1"/>
          </p:cNvSpPr>
          <p:nvPr/>
        </p:nvSpPr>
        <p:spPr bwMode="auto">
          <a:xfrm>
            <a:off x="2209800" y="4062413"/>
            <a:ext cx="6629400" cy="531812"/>
          </a:xfrm>
          <a:prstGeom prst="rect">
            <a:avLst/>
          </a:prstGeom>
          <a:noFill/>
          <a:ln w="9525">
            <a:noFill/>
            <a:miter lim="800000"/>
            <a:headEnd/>
            <a:tailEnd/>
          </a:ln>
          <a:effectLst/>
        </p:spPr>
        <p:txBody>
          <a:bodyPr>
            <a:spAutoFit/>
          </a:bodyPr>
          <a:lstStyle/>
          <a:p>
            <a:pPr algn="l">
              <a:lnSpc>
                <a:spcPct val="80000"/>
              </a:lnSpc>
              <a:defRPr/>
            </a:pPr>
            <a:r>
              <a:rPr lang="en-US" sz="3600" dirty="0">
                <a:solidFill>
                  <a:srgbClr val="E1BA85"/>
                </a:solidFill>
                <a:effectLst>
                  <a:outerShdw blurRad="38100" dist="38100" dir="2700000" algn="tl">
                    <a:srgbClr val="000000"/>
                  </a:outerShdw>
                </a:effectLst>
              </a:rPr>
              <a:t>	  </a:t>
            </a:r>
          </a:p>
        </p:txBody>
      </p:sp>
      <p:sp>
        <p:nvSpPr>
          <p:cNvPr id="258057" name="Text Box 9"/>
          <p:cNvSpPr txBox="1">
            <a:spLocks noChangeArrowheads="1"/>
          </p:cNvSpPr>
          <p:nvPr/>
        </p:nvSpPr>
        <p:spPr bwMode="auto">
          <a:xfrm>
            <a:off x="1905000" y="1776413"/>
            <a:ext cx="807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i="1">
                <a:solidFill>
                  <a:schemeClr val="tx1"/>
                </a:solidFill>
                <a:latin typeface="Times New Roman" charset="0"/>
                <a:ea typeface="ＭＳ Ｐゴシック" charset="-128"/>
              </a:defRPr>
            </a:lvl1pPr>
            <a:lvl2pPr marL="37931725" indent="-37474525">
              <a:defRPr sz="2400" i="1">
                <a:solidFill>
                  <a:schemeClr val="tx1"/>
                </a:solidFill>
                <a:latin typeface="Times New Roman" charset="0"/>
                <a:ea typeface="ＭＳ Ｐゴシック" charset="-128"/>
              </a:defRPr>
            </a:lvl2pPr>
            <a:lvl3pPr>
              <a:defRPr sz="2400" i="1">
                <a:solidFill>
                  <a:schemeClr val="tx1"/>
                </a:solidFill>
                <a:latin typeface="Times New Roman" charset="0"/>
                <a:ea typeface="ＭＳ Ｐゴシック" charset="-128"/>
              </a:defRPr>
            </a:lvl3pPr>
            <a:lvl4pPr>
              <a:defRPr sz="2400" i="1">
                <a:solidFill>
                  <a:schemeClr val="tx1"/>
                </a:solidFill>
                <a:latin typeface="Times New Roman" charset="0"/>
                <a:ea typeface="ＭＳ Ｐゴシック" charset="-128"/>
              </a:defRPr>
            </a:lvl4pPr>
            <a:lvl5pPr>
              <a:defRPr sz="2400" i="1">
                <a:solidFill>
                  <a:schemeClr val="tx1"/>
                </a:solidFill>
                <a:latin typeface="Times New Roman" charset="0"/>
                <a:ea typeface="ＭＳ Ｐゴシック" charset="-128"/>
              </a:defRPr>
            </a:lvl5pPr>
            <a:lvl6pPr marL="457200" eaLnBrk="0" fontAlgn="base" hangingPunct="0">
              <a:spcBef>
                <a:spcPct val="0"/>
              </a:spcBef>
              <a:spcAft>
                <a:spcPct val="0"/>
              </a:spcAft>
              <a:defRPr sz="2400" i="1">
                <a:solidFill>
                  <a:schemeClr val="tx1"/>
                </a:solidFill>
                <a:latin typeface="Times New Roman" charset="0"/>
                <a:ea typeface="ＭＳ Ｐゴシック" charset="-128"/>
              </a:defRPr>
            </a:lvl6pPr>
            <a:lvl7pPr marL="914400" eaLnBrk="0" fontAlgn="base" hangingPunct="0">
              <a:spcBef>
                <a:spcPct val="0"/>
              </a:spcBef>
              <a:spcAft>
                <a:spcPct val="0"/>
              </a:spcAft>
              <a:defRPr sz="2400" i="1">
                <a:solidFill>
                  <a:schemeClr val="tx1"/>
                </a:solidFill>
                <a:latin typeface="Times New Roman" charset="0"/>
                <a:ea typeface="ＭＳ Ｐゴシック" charset="-128"/>
              </a:defRPr>
            </a:lvl7pPr>
            <a:lvl8pPr marL="1371600" eaLnBrk="0" fontAlgn="base" hangingPunct="0">
              <a:spcBef>
                <a:spcPct val="0"/>
              </a:spcBef>
              <a:spcAft>
                <a:spcPct val="0"/>
              </a:spcAft>
              <a:defRPr sz="2400" i="1">
                <a:solidFill>
                  <a:schemeClr val="tx1"/>
                </a:solidFill>
                <a:latin typeface="Times New Roman" charset="0"/>
                <a:ea typeface="ＭＳ Ｐゴシック" charset="-128"/>
              </a:defRPr>
            </a:lvl8pPr>
            <a:lvl9pPr marL="1828800" eaLnBrk="0" fontAlgn="base" hangingPunct="0">
              <a:spcBef>
                <a:spcPct val="0"/>
              </a:spcBef>
              <a:spcAft>
                <a:spcPct val="0"/>
              </a:spcAft>
              <a:defRPr sz="2400" i="1">
                <a:solidFill>
                  <a:schemeClr val="tx1"/>
                </a:solidFill>
                <a:latin typeface="Times New Roman" charset="0"/>
                <a:ea typeface="ＭＳ Ｐゴシック" charset="-128"/>
              </a:defRPr>
            </a:lvl9pPr>
          </a:lstStyle>
          <a:p>
            <a:pPr algn="l">
              <a:spcBef>
                <a:spcPct val="50000"/>
              </a:spcBef>
            </a:pPr>
            <a:r>
              <a:rPr lang="en-US" altLang="x-none" i="0" dirty="0"/>
              <a:t> </a:t>
            </a:r>
          </a:p>
        </p:txBody>
      </p:sp>
      <p:sp>
        <p:nvSpPr>
          <p:cNvPr id="258058" name="Text Box 10"/>
          <p:cNvSpPr txBox="1">
            <a:spLocks noChangeArrowheads="1"/>
          </p:cNvSpPr>
          <p:nvPr/>
        </p:nvSpPr>
        <p:spPr bwMode="auto">
          <a:xfrm>
            <a:off x="1905000" y="1776413"/>
            <a:ext cx="807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i="1">
                <a:solidFill>
                  <a:schemeClr val="tx1"/>
                </a:solidFill>
                <a:latin typeface="Times New Roman" charset="0"/>
                <a:ea typeface="ＭＳ Ｐゴシック" charset="-128"/>
              </a:defRPr>
            </a:lvl1pPr>
            <a:lvl2pPr marL="37931725" indent="-37474525">
              <a:defRPr sz="2400" i="1">
                <a:solidFill>
                  <a:schemeClr val="tx1"/>
                </a:solidFill>
                <a:latin typeface="Times New Roman" charset="0"/>
                <a:ea typeface="ＭＳ Ｐゴシック" charset="-128"/>
              </a:defRPr>
            </a:lvl2pPr>
            <a:lvl3pPr>
              <a:defRPr sz="2400" i="1">
                <a:solidFill>
                  <a:schemeClr val="tx1"/>
                </a:solidFill>
                <a:latin typeface="Times New Roman" charset="0"/>
                <a:ea typeface="ＭＳ Ｐゴシック" charset="-128"/>
              </a:defRPr>
            </a:lvl3pPr>
            <a:lvl4pPr>
              <a:defRPr sz="2400" i="1">
                <a:solidFill>
                  <a:schemeClr val="tx1"/>
                </a:solidFill>
                <a:latin typeface="Times New Roman" charset="0"/>
                <a:ea typeface="ＭＳ Ｐゴシック" charset="-128"/>
              </a:defRPr>
            </a:lvl4pPr>
            <a:lvl5pPr>
              <a:defRPr sz="2400" i="1">
                <a:solidFill>
                  <a:schemeClr val="tx1"/>
                </a:solidFill>
                <a:latin typeface="Times New Roman" charset="0"/>
                <a:ea typeface="ＭＳ Ｐゴシック" charset="-128"/>
              </a:defRPr>
            </a:lvl5pPr>
            <a:lvl6pPr marL="457200" eaLnBrk="0" fontAlgn="base" hangingPunct="0">
              <a:spcBef>
                <a:spcPct val="0"/>
              </a:spcBef>
              <a:spcAft>
                <a:spcPct val="0"/>
              </a:spcAft>
              <a:defRPr sz="2400" i="1">
                <a:solidFill>
                  <a:schemeClr val="tx1"/>
                </a:solidFill>
                <a:latin typeface="Times New Roman" charset="0"/>
                <a:ea typeface="ＭＳ Ｐゴシック" charset="-128"/>
              </a:defRPr>
            </a:lvl6pPr>
            <a:lvl7pPr marL="914400" eaLnBrk="0" fontAlgn="base" hangingPunct="0">
              <a:spcBef>
                <a:spcPct val="0"/>
              </a:spcBef>
              <a:spcAft>
                <a:spcPct val="0"/>
              </a:spcAft>
              <a:defRPr sz="2400" i="1">
                <a:solidFill>
                  <a:schemeClr val="tx1"/>
                </a:solidFill>
                <a:latin typeface="Times New Roman" charset="0"/>
                <a:ea typeface="ＭＳ Ｐゴシック" charset="-128"/>
              </a:defRPr>
            </a:lvl7pPr>
            <a:lvl8pPr marL="1371600" eaLnBrk="0" fontAlgn="base" hangingPunct="0">
              <a:spcBef>
                <a:spcPct val="0"/>
              </a:spcBef>
              <a:spcAft>
                <a:spcPct val="0"/>
              </a:spcAft>
              <a:defRPr sz="2400" i="1">
                <a:solidFill>
                  <a:schemeClr val="tx1"/>
                </a:solidFill>
                <a:latin typeface="Times New Roman" charset="0"/>
                <a:ea typeface="ＭＳ Ｐゴシック" charset="-128"/>
              </a:defRPr>
            </a:lvl8pPr>
            <a:lvl9pPr marL="1828800" eaLnBrk="0" fontAlgn="base" hangingPunct="0">
              <a:spcBef>
                <a:spcPct val="0"/>
              </a:spcBef>
              <a:spcAft>
                <a:spcPct val="0"/>
              </a:spcAft>
              <a:defRPr sz="2400" i="1">
                <a:solidFill>
                  <a:schemeClr val="tx1"/>
                </a:solidFill>
                <a:latin typeface="Times New Roman" charset="0"/>
                <a:ea typeface="ＭＳ Ｐゴシック" charset="-128"/>
              </a:defRPr>
            </a:lvl9pPr>
          </a:lstStyle>
          <a:p>
            <a:pPr algn="l">
              <a:spcBef>
                <a:spcPct val="50000"/>
              </a:spcBef>
            </a:pPr>
            <a:r>
              <a:rPr lang="en-US" altLang="x-none" i="0" dirty="0"/>
              <a:t> </a:t>
            </a:r>
          </a:p>
        </p:txBody>
      </p:sp>
      <p:sp>
        <p:nvSpPr>
          <p:cNvPr id="258059" name="Text Box 11"/>
          <p:cNvSpPr txBox="1">
            <a:spLocks noChangeArrowheads="1"/>
          </p:cNvSpPr>
          <p:nvPr/>
        </p:nvSpPr>
        <p:spPr bwMode="auto">
          <a:xfrm>
            <a:off x="1905000" y="1776413"/>
            <a:ext cx="807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i="1">
                <a:solidFill>
                  <a:schemeClr val="tx1"/>
                </a:solidFill>
                <a:latin typeface="Times New Roman" charset="0"/>
                <a:ea typeface="ＭＳ Ｐゴシック" charset="-128"/>
              </a:defRPr>
            </a:lvl1pPr>
            <a:lvl2pPr marL="37931725" indent="-37474525">
              <a:defRPr sz="2400" i="1">
                <a:solidFill>
                  <a:schemeClr val="tx1"/>
                </a:solidFill>
                <a:latin typeface="Times New Roman" charset="0"/>
                <a:ea typeface="ＭＳ Ｐゴシック" charset="-128"/>
              </a:defRPr>
            </a:lvl2pPr>
            <a:lvl3pPr>
              <a:defRPr sz="2400" i="1">
                <a:solidFill>
                  <a:schemeClr val="tx1"/>
                </a:solidFill>
                <a:latin typeface="Times New Roman" charset="0"/>
                <a:ea typeface="ＭＳ Ｐゴシック" charset="-128"/>
              </a:defRPr>
            </a:lvl3pPr>
            <a:lvl4pPr>
              <a:defRPr sz="2400" i="1">
                <a:solidFill>
                  <a:schemeClr val="tx1"/>
                </a:solidFill>
                <a:latin typeface="Times New Roman" charset="0"/>
                <a:ea typeface="ＭＳ Ｐゴシック" charset="-128"/>
              </a:defRPr>
            </a:lvl4pPr>
            <a:lvl5pPr>
              <a:defRPr sz="2400" i="1">
                <a:solidFill>
                  <a:schemeClr val="tx1"/>
                </a:solidFill>
                <a:latin typeface="Times New Roman" charset="0"/>
                <a:ea typeface="ＭＳ Ｐゴシック" charset="-128"/>
              </a:defRPr>
            </a:lvl5pPr>
            <a:lvl6pPr marL="457200" eaLnBrk="0" fontAlgn="base" hangingPunct="0">
              <a:spcBef>
                <a:spcPct val="0"/>
              </a:spcBef>
              <a:spcAft>
                <a:spcPct val="0"/>
              </a:spcAft>
              <a:defRPr sz="2400" i="1">
                <a:solidFill>
                  <a:schemeClr val="tx1"/>
                </a:solidFill>
                <a:latin typeface="Times New Roman" charset="0"/>
                <a:ea typeface="ＭＳ Ｐゴシック" charset="-128"/>
              </a:defRPr>
            </a:lvl6pPr>
            <a:lvl7pPr marL="914400" eaLnBrk="0" fontAlgn="base" hangingPunct="0">
              <a:spcBef>
                <a:spcPct val="0"/>
              </a:spcBef>
              <a:spcAft>
                <a:spcPct val="0"/>
              </a:spcAft>
              <a:defRPr sz="2400" i="1">
                <a:solidFill>
                  <a:schemeClr val="tx1"/>
                </a:solidFill>
                <a:latin typeface="Times New Roman" charset="0"/>
                <a:ea typeface="ＭＳ Ｐゴシック" charset="-128"/>
              </a:defRPr>
            </a:lvl7pPr>
            <a:lvl8pPr marL="1371600" eaLnBrk="0" fontAlgn="base" hangingPunct="0">
              <a:spcBef>
                <a:spcPct val="0"/>
              </a:spcBef>
              <a:spcAft>
                <a:spcPct val="0"/>
              </a:spcAft>
              <a:defRPr sz="2400" i="1">
                <a:solidFill>
                  <a:schemeClr val="tx1"/>
                </a:solidFill>
                <a:latin typeface="Times New Roman" charset="0"/>
                <a:ea typeface="ＭＳ Ｐゴシック" charset="-128"/>
              </a:defRPr>
            </a:lvl8pPr>
            <a:lvl9pPr marL="1828800" eaLnBrk="0" fontAlgn="base" hangingPunct="0">
              <a:spcBef>
                <a:spcPct val="0"/>
              </a:spcBef>
              <a:spcAft>
                <a:spcPct val="0"/>
              </a:spcAft>
              <a:defRPr sz="2400" i="1">
                <a:solidFill>
                  <a:schemeClr val="tx1"/>
                </a:solidFill>
                <a:latin typeface="Times New Roman" charset="0"/>
                <a:ea typeface="ＭＳ Ｐゴシック" charset="-128"/>
              </a:defRPr>
            </a:lvl9pPr>
          </a:lstStyle>
          <a:p>
            <a:pPr algn="l">
              <a:spcBef>
                <a:spcPct val="50000"/>
              </a:spcBef>
            </a:pPr>
            <a:r>
              <a:rPr lang="en-US" altLang="x-none" i="0" dirty="0"/>
              <a:t> </a:t>
            </a:r>
          </a:p>
        </p:txBody>
      </p:sp>
      <p:sp>
        <p:nvSpPr>
          <p:cNvPr id="258060" name="Text Box 12"/>
          <p:cNvSpPr txBox="1">
            <a:spLocks noChangeArrowheads="1"/>
          </p:cNvSpPr>
          <p:nvPr/>
        </p:nvSpPr>
        <p:spPr bwMode="auto">
          <a:xfrm>
            <a:off x="1905000" y="1776413"/>
            <a:ext cx="807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i="1">
                <a:solidFill>
                  <a:schemeClr val="tx1"/>
                </a:solidFill>
                <a:latin typeface="Times New Roman" charset="0"/>
                <a:ea typeface="ＭＳ Ｐゴシック" charset="-128"/>
              </a:defRPr>
            </a:lvl1pPr>
            <a:lvl2pPr marL="37931725" indent="-37474525">
              <a:defRPr sz="2400" i="1">
                <a:solidFill>
                  <a:schemeClr val="tx1"/>
                </a:solidFill>
                <a:latin typeface="Times New Roman" charset="0"/>
                <a:ea typeface="ＭＳ Ｐゴシック" charset="-128"/>
              </a:defRPr>
            </a:lvl2pPr>
            <a:lvl3pPr>
              <a:defRPr sz="2400" i="1">
                <a:solidFill>
                  <a:schemeClr val="tx1"/>
                </a:solidFill>
                <a:latin typeface="Times New Roman" charset="0"/>
                <a:ea typeface="ＭＳ Ｐゴシック" charset="-128"/>
              </a:defRPr>
            </a:lvl3pPr>
            <a:lvl4pPr>
              <a:defRPr sz="2400" i="1">
                <a:solidFill>
                  <a:schemeClr val="tx1"/>
                </a:solidFill>
                <a:latin typeface="Times New Roman" charset="0"/>
                <a:ea typeface="ＭＳ Ｐゴシック" charset="-128"/>
              </a:defRPr>
            </a:lvl4pPr>
            <a:lvl5pPr>
              <a:defRPr sz="2400" i="1">
                <a:solidFill>
                  <a:schemeClr val="tx1"/>
                </a:solidFill>
                <a:latin typeface="Times New Roman" charset="0"/>
                <a:ea typeface="ＭＳ Ｐゴシック" charset="-128"/>
              </a:defRPr>
            </a:lvl5pPr>
            <a:lvl6pPr marL="457200" eaLnBrk="0" fontAlgn="base" hangingPunct="0">
              <a:spcBef>
                <a:spcPct val="0"/>
              </a:spcBef>
              <a:spcAft>
                <a:spcPct val="0"/>
              </a:spcAft>
              <a:defRPr sz="2400" i="1">
                <a:solidFill>
                  <a:schemeClr val="tx1"/>
                </a:solidFill>
                <a:latin typeface="Times New Roman" charset="0"/>
                <a:ea typeface="ＭＳ Ｐゴシック" charset="-128"/>
              </a:defRPr>
            </a:lvl6pPr>
            <a:lvl7pPr marL="914400" eaLnBrk="0" fontAlgn="base" hangingPunct="0">
              <a:spcBef>
                <a:spcPct val="0"/>
              </a:spcBef>
              <a:spcAft>
                <a:spcPct val="0"/>
              </a:spcAft>
              <a:defRPr sz="2400" i="1">
                <a:solidFill>
                  <a:schemeClr val="tx1"/>
                </a:solidFill>
                <a:latin typeface="Times New Roman" charset="0"/>
                <a:ea typeface="ＭＳ Ｐゴシック" charset="-128"/>
              </a:defRPr>
            </a:lvl7pPr>
            <a:lvl8pPr marL="1371600" eaLnBrk="0" fontAlgn="base" hangingPunct="0">
              <a:spcBef>
                <a:spcPct val="0"/>
              </a:spcBef>
              <a:spcAft>
                <a:spcPct val="0"/>
              </a:spcAft>
              <a:defRPr sz="2400" i="1">
                <a:solidFill>
                  <a:schemeClr val="tx1"/>
                </a:solidFill>
                <a:latin typeface="Times New Roman" charset="0"/>
                <a:ea typeface="ＭＳ Ｐゴシック" charset="-128"/>
              </a:defRPr>
            </a:lvl8pPr>
            <a:lvl9pPr marL="1828800" eaLnBrk="0" fontAlgn="base" hangingPunct="0">
              <a:spcBef>
                <a:spcPct val="0"/>
              </a:spcBef>
              <a:spcAft>
                <a:spcPct val="0"/>
              </a:spcAft>
              <a:defRPr sz="2400" i="1">
                <a:solidFill>
                  <a:schemeClr val="tx1"/>
                </a:solidFill>
                <a:latin typeface="Times New Roman" charset="0"/>
                <a:ea typeface="ＭＳ Ｐゴシック" charset="-128"/>
              </a:defRPr>
            </a:lvl9pPr>
          </a:lstStyle>
          <a:p>
            <a:pPr algn="l">
              <a:spcBef>
                <a:spcPct val="50000"/>
              </a:spcBef>
            </a:pPr>
            <a:r>
              <a:rPr lang="en-US" altLang="x-none" i="0" dirty="0"/>
              <a:t> </a:t>
            </a:r>
          </a:p>
        </p:txBody>
      </p:sp>
      <p:sp>
        <p:nvSpPr>
          <p:cNvPr id="258061" name="Text Box 13"/>
          <p:cNvSpPr txBox="1">
            <a:spLocks noChangeArrowheads="1"/>
          </p:cNvSpPr>
          <p:nvPr/>
        </p:nvSpPr>
        <p:spPr bwMode="auto">
          <a:xfrm>
            <a:off x="1905000" y="1776413"/>
            <a:ext cx="807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i="1">
                <a:solidFill>
                  <a:schemeClr val="tx1"/>
                </a:solidFill>
                <a:latin typeface="Times New Roman" charset="0"/>
                <a:ea typeface="ＭＳ Ｐゴシック" charset="-128"/>
              </a:defRPr>
            </a:lvl1pPr>
            <a:lvl2pPr marL="37931725" indent="-37474525">
              <a:defRPr sz="2400" i="1">
                <a:solidFill>
                  <a:schemeClr val="tx1"/>
                </a:solidFill>
                <a:latin typeface="Times New Roman" charset="0"/>
                <a:ea typeface="ＭＳ Ｐゴシック" charset="-128"/>
              </a:defRPr>
            </a:lvl2pPr>
            <a:lvl3pPr>
              <a:defRPr sz="2400" i="1">
                <a:solidFill>
                  <a:schemeClr val="tx1"/>
                </a:solidFill>
                <a:latin typeface="Times New Roman" charset="0"/>
                <a:ea typeface="ＭＳ Ｐゴシック" charset="-128"/>
              </a:defRPr>
            </a:lvl3pPr>
            <a:lvl4pPr>
              <a:defRPr sz="2400" i="1">
                <a:solidFill>
                  <a:schemeClr val="tx1"/>
                </a:solidFill>
                <a:latin typeface="Times New Roman" charset="0"/>
                <a:ea typeface="ＭＳ Ｐゴシック" charset="-128"/>
              </a:defRPr>
            </a:lvl4pPr>
            <a:lvl5pPr>
              <a:defRPr sz="2400" i="1">
                <a:solidFill>
                  <a:schemeClr val="tx1"/>
                </a:solidFill>
                <a:latin typeface="Times New Roman" charset="0"/>
                <a:ea typeface="ＭＳ Ｐゴシック" charset="-128"/>
              </a:defRPr>
            </a:lvl5pPr>
            <a:lvl6pPr marL="457200" eaLnBrk="0" fontAlgn="base" hangingPunct="0">
              <a:spcBef>
                <a:spcPct val="0"/>
              </a:spcBef>
              <a:spcAft>
                <a:spcPct val="0"/>
              </a:spcAft>
              <a:defRPr sz="2400" i="1">
                <a:solidFill>
                  <a:schemeClr val="tx1"/>
                </a:solidFill>
                <a:latin typeface="Times New Roman" charset="0"/>
                <a:ea typeface="ＭＳ Ｐゴシック" charset="-128"/>
              </a:defRPr>
            </a:lvl6pPr>
            <a:lvl7pPr marL="914400" eaLnBrk="0" fontAlgn="base" hangingPunct="0">
              <a:spcBef>
                <a:spcPct val="0"/>
              </a:spcBef>
              <a:spcAft>
                <a:spcPct val="0"/>
              </a:spcAft>
              <a:defRPr sz="2400" i="1">
                <a:solidFill>
                  <a:schemeClr val="tx1"/>
                </a:solidFill>
                <a:latin typeface="Times New Roman" charset="0"/>
                <a:ea typeface="ＭＳ Ｐゴシック" charset="-128"/>
              </a:defRPr>
            </a:lvl7pPr>
            <a:lvl8pPr marL="1371600" eaLnBrk="0" fontAlgn="base" hangingPunct="0">
              <a:spcBef>
                <a:spcPct val="0"/>
              </a:spcBef>
              <a:spcAft>
                <a:spcPct val="0"/>
              </a:spcAft>
              <a:defRPr sz="2400" i="1">
                <a:solidFill>
                  <a:schemeClr val="tx1"/>
                </a:solidFill>
                <a:latin typeface="Times New Roman" charset="0"/>
                <a:ea typeface="ＭＳ Ｐゴシック" charset="-128"/>
              </a:defRPr>
            </a:lvl8pPr>
            <a:lvl9pPr marL="1828800" eaLnBrk="0" fontAlgn="base" hangingPunct="0">
              <a:spcBef>
                <a:spcPct val="0"/>
              </a:spcBef>
              <a:spcAft>
                <a:spcPct val="0"/>
              </a:spcAft>
              <a:defRPr sz="2400" i="1">
                <a:solidFill>
                  <a:schemeClr val="tx1"/>
                </a:solidFill>
                <a:latin typeface="Times New Roman" charset="0"/>
                <a:ea typeface="ＭＳ Ｐゴシック" charset="-128"/>
              </a:defRPr>
            </a:lvl9pPr>
          </a:lstStyle>
          <a:p>
            <a:pPr algn="l">
              <a:spcBef>
                <a:spcPct val="50000"/>
              </a:spcBef>
            </a:pPr>
            <a:r>
              <a:rPr lang="en-US" altLang="x-none" i="0" dirty="0"/>
              <a:t> </a:t>
            </a:r>
          </a:p>
        </p:txBody>
      </p:sp>
      <p:sp>
        <p:nvSpPr>
          <p:cNvPr id="258062" name="Text Box 14"/>
          <p:cNvSpPr txBox="1">
            <a:spLocks noChangeArrowheads="1"/>
          </p:cNvSpPr>
          <p:nvPr/>
        </p:nvSpPr>
        <p:spPr bwMode="auto">
          <a:xfrm>
            <a:off x="1905000" y="1776413"/>
            <a:ext cx="807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i="1">
                <a:solidFill>
                  <a:schemeClr val="tx1"/>
                </a:solidFill>
                <a:latin typeface="Times New Roman" charset="0"/>
                <a:ea typeface="ＭＳ Ｐゴシック" charset="-128"/>
              </a:defRPr>
            </a:lvl1pPr>
            <a:lvl2pPr marL="37931725" indent="-37474525">
              <a:defRPr sz="2400" i="1">
                <a:solidFill>
                  <a:schemeClr val="tx1"/>
                </a:solidFill>
                <a:latin typeface="Times New Roman" charset="0"/>
                <a:ea typeface="ＭＳ Ｐゴシック" charset="-128"/>
              </a:defRPr>
            </a:lvl2pPr>
            <a:lvl3pPr>
              <a:defRPr sz="2400" i="1">
                <a:solidFill>
                  <a:schemeClr val="tx1"/>
                </a:solidFill>
                <a:latin typeface="Times New Roman" charset="0"/>
                <a:ea typeface="ＭＳ Ｐゴシック" charset="-128"/>
              </a:defRPr>
            </a:lvl3pPr>
            <a:lvl4pPr>
              <a:defRPr sz="2400" i="1">
                <a:solidFill>
                  <a:schemeClr val="tx1"/>
                </a:solidFill>
                <a:latin typeface="Times New Roman" charset="0"/>
                <a:ea typeface="ＭＳ Ｐゴシック" charset="-128"/>
              </a:defRPr>
            </a:lvl4pPr>
            <a:lvl5pPr>
              <a:defRPr sz="2400" i="1">
                <a:solidFill>
                  <a:schemeClr val="tx1"/>
                </a:solidFill>
                <a:latin typeface="Times New Roman" charset="0"/>
                <a:ea typeface="ＭＳ Ｐゴシック" charset="-128"/>
              </a:defRPr>
            </a:lvl5pPr>
            <a:lvl6pPr marL="457200" eaLnBrk="0" fontAlgn="base" hangingPunct="0">
              <a:spcBef>
                <a:spcPct val="0"/>
              </a:spcBef>
              <a:spcAft>
                <a:spcPct val="0"/>
              </a:spcAft>
              <a:defRPr sz="2400" i="1">
                <a:solidFill>
                  <a:schemeClr val="tx1"/>
                </a:solidFill>
                <a:latin typeface="Times New Roman" charset="0"/>
                <a:ea typeface="ＭＳ Ｐゴシック" charset="-128"/>
              </a:defRPr>
            </a:lvl6pPr>
            <a:lvl7pPr marL="914400" eaLnBrk="0" fontAlgn="base" hangingPunct="0">
              <a:spcBef>
                <a:spcPct val="0"/>
              </a:spcBef>
              <a:spcAft>
                <a:spcPct val="0"/>
              </a:spcAft>
              <a:defRPr sz="2400" i="1">
                <a:solidFill>
                  <a:schemeClr val="tx1"/>
                </a:solidFill>
                <a:latin typeface="Times New Roman" charset="0"/>
                <a:ea typeface="ＭＳ Ｐゴシック" charset="-128"/>
              </a:defRPr>
            </a:lvl7pPr>
            <a:lvl8pPr marL="1371600" eaLnBrk="0" fontAlgn="base" hangingPunct="0">
              <a:spcBef>
                <a:spcPct val="0"/>
              </a:spcBef>
              <a:spcAft>
                <a:spcPct val="0"/>
              </a:spcAft>
              <a:defRPr sz="2400" i="1">
                <a:solidFill>
                  <a:schemeClr val="tx1"/>
                </a:solidFill>
                <a:latin typeface="Times New Roman" charset="0"/>
                <a:ea typeface="ＭＳ Ｐゴシック" charset="-128"/>
              </a:defRPr>
            </a:lvl8pPr>
            <a:lvl9pPr marL="1828800" eaLnBrk="0" fontAlgn="base" hangingPunct="0">
              <a:spcBef>
                <a:spcPct val="0"/>
              </a:spcBef>
              <a:spcAft>
                <a:spcPct val="0"/>
              </a:spcAft>
              <a:defRPr sz="2400" i="1">
                <a:solidFill>
                  <a:schemeClr val="tx1"/>
                </a:solidFill>
                <a:latin typeface="Times New Roman" charset="0"/>
                <a:ea typeface="ＭＳ Ｐゴシック" charset="-128"/>
              </a:defRPr>
            </a:lvl9pPr>
          </a:lstStyle>
          <a:p>
            <a:pPr algn="l">
              <a:spcBef>
                <a:spcPct val="50000"/>
              </a:spcBef>
            </a:pPr>
            <a:r>
              <a:rPr lang="en-US" altLang="x-none" i="0" dirty="0"/>
              <a:t> </a:t>
            </a:r>
          </a:p>
        </p:txBody>
      </p:sp>
      <p:sp>
        <p:nvSpPr>
          <p:cNvPr id="124943" name="Text Box 15"/>
          <p:cNvSpPr txBox="1">
            <a:spLocks noChangeArrowheads="1"/>
          </p:cNvSpPr>
          <p:nvPr/>
        </p:nvSpPr>
        <p:spPr bwMode="auto">
          <a:xfrm>
            <a:off x="2209800" y="4062413"/>
            <a:ext cx="6629400" cy="531812"/>
          </a:xfrm>
          <a:prstGeom prst="rect">
            <a:avLst/>
          </a:prstGeom>
          <a:noFill/>
          <a:ln w="9525">
            <a:noFill/>
            <a:miter lim="800000"/>
            <a:headEnd/>
            <a:tailEnd/>
          </a:ln>
          <a:effectLst/>
        </p:spPr>
        <p:txBody>
          <a:bodyPr>
            <a:spAutoFit/>
          </a:bodyPr>
          <a:lstStyle/>
          <a:p>
            <a:pPr algn="l">
              <a:lnSpc>
                <a:spcPct val="80000"/>
              </a:lnSpc>
              <a:defRPr/>
            </a:pPr>
            <a:r>
              <a:rPr lang="en-US" sz="3600" dirty="0">
                <a:solidFill>
                  <a:srgbClr val="E1BA85"/>
                </a:solidFill>
                <a:effectLst>
                  <a:outerShdw blurRad="38100" dist="38100" dir="2700000" algn="tl">
                    <a:srgbClr val="000000"/>
                  </a:outerShdw>
                </a:effectLst>
              </a:rPr>
              <a:t>	  </a:t>
            </a:r>
          </a:p>
        </p:txBody>
      </p:sp>
      <p:sp>
        <p:nvSpPr>
          <p:cNvPr id="26" name="Title 25"/>
          <p:cNvSpPr>
            <a:spLocks noGrp="1"/>
          </p:cNvSpPr>
          <p:nvPr>
            <p:ph type="title"/>
          </p:nvPr>
        </p:nvSpPr>
        <p:spPr/>
        <p:txBody>
          <a:bodyPr/>
          <a:lstStyle/>
          <a:p>
            <a:r>
              <a:rPr lang="en-US" altLang="x-none" dirty="0"/>
              <a:t>The High Priest</a:t>
            </a:r>
          </a:p>
        </p:txBody>
      </p:sp>
      <p:sp>
        <p:nvSpPr>
          <p:cNvPr id="258065" name="Content Placeholder 26"/>
          <p:cNvSpPr>
            <a:spLocks noGrp="1"/>
          </p:cNvSpPr>
          <p:nvPr>
            <p:ph idx="1"/>
          </p:nvPr>
        </p:nvSpPr>
        <p:spPr>
          <a:xfrm>
            <a:off x="598621" y="1465008"/>
            <a:ext cx="8773979" cy="5018089"/>
          </a:xfrm>
        </p:spPr>
        <p:txBody>
          <a:bodyPr/>
          <a:lstStyle/>
          <a:p>
            <a:r>
              <a:rPr lang="en-US" altLang="x-none" dirty="0">
                <a:sym typeface="Zapf Dingbats" charset="0"/>
              </a:rPr>
              <a:t>The Holy Plate: A holy plate or crow (diadem) was worn on the turban. Engraved on the plate reads: “Holy to the Lord” (Exodus 28:36; 29:6).</a:t>
            </a:r>
            <a:endParaRPr lang="en-US" altLang="x-none" dirty="0"/>
          </a:p>
        </p:txBody>
      </p:sp>
      <p:sp>
        <p:nvSpPr>
          <p:cNvPr id="257045" name="Right Arrow 23"/>
          <p:cNvSpPr>
            <a:spLocks noChangeArrowheads="1"/>
          </p:cNvSpPr>
          <p:nvPr/>
        </p:nvSpPr>
        <p:spPr bwMode="auto">
          <a:xfrm>
            <a:off x="9372600" y="1851992"/>
            <a:ext cx="685800" cy="457200"/>
          </a:xfrm>
          <a:prstGeom prst="rightArrow">
            <a:avLst>
              <a:gd name="adj1" fmla="val 50000"/>
              <a:gd name="adj2" fmla="val 50000"/>
            </a:avLst>
          </a:prstGeom>
          <a:solidFill>
            <a:srgbClr val="000080"/>
          </a:solidFill>
          <a:ln>
            <a:noFill/>
          </a:ln>
          <a:extLst>
            <a:ext uri="{91240B29-F687-4F45-9708-019B960494DF}">
              <a14:hiddenLine xmlns:a14="http://schemas.microsoft.com/office/drawing/2010/main" w="57150">
                <a:solidFill>
                  <a:srgbClr val="000000"/>
                </a:solidFill>
                <a:round/>
                <a:headEnd/>
                <a:tailEnd/>
              </a14:hiddenLine>
            </a:ext>
          </a:extLst>
        </p:spPr>
        <p:txBody>
          <a:bodyPr wrap="none" anchor="ctr"/>
          <a:lstStyle>
            <a:lvl1pPr>
              <a:defRPr sz="2400" i="1">
                <a:solidFill>
                  <a:schemeClr val="tx1"/>
                </a:solidFill>
                <a:latin typeface="Times New Roman" charset="0"/>
                <a:ea typeface="ＭＳ Ｐゴシック" charset="-128"/>
              </a:defRPr>
            </a:lvl1pPr>
            <a:lvl2pPr marL="37931725" indent="-37474525">
              <a:defRPr sz="2400" i="1">
                <a:solidFill>
                  <a:schemeClr val="tx1"/>
                </a:solidFill>
                <a:latin typeface="Times New Roman" charset="0"/>
                <a:ea typeface="ＭＳ Ｐゴシック" charset="-128"/>
              </a:defRPr>
            </a:lvl2pPr>
            <a:lvl3pPr>
              <a:defRPr sz="2400" i="1">
                <a:solidFill>
                  <a:schemeClr val="tx1"/>
                </a:solidFill>
                <a:latin typeface="Times New Roman" charset="0"/>
                <a:ea typeface="ＭＳ Ｐゴシック" charset="-128"/>
              </a:defRPr>
            </a:lvl3pPr>
            <a:lvl4pPr>
              <a:defRPr sz="2400" i="1">
                <a:solidFill>
                  <a:schemeClr val="tx1"/>
                </a:solidFill>
                <a:latin typeface="Times New Roman" charset="0"/>
                <a:ea typeface="ＭＳ Ｐゴシック" charset="-128"/>
              </a:defRPr>
            </a:lvl4pPr>
            <a:lvl5pPr>
              <a:defRPr sz="2400" i="1">
                <a:solidFill>
                  <a:schemeClr val="tx1"/>
                </a:solidFill>
                <a:latin typeface="Times New Roman" charset="0"/>
                <a:ea typeface="ＭＳ Ｐゴシック" charset="-128"/>
              </a:defRPr>
            </a:lvl5pPr>
            <a:lvl6pPr marL="457200" eaLnBrk="0" fontAlgn="base" hangingPunct="0">
              <a:spcBef>
                <a:spcPct val="0"/>
              </a:spcBef>
              <a:spcAft>
                <a:spcPct val="0"/>
              </a:spcAft>
              <a:defRPr sz="2400" i="1">
                <a:solidFill>
                  <a:schemeClr val="tx1"/>
                </a:solidFill>
                <a:latin typeface="Times New Roman" charset="0"/>
                <a:ea typeface="ＭＳ Ｐゴシック" charset="-128"/>
              </a:defRPr>
            </a:lvl6pPr>
            <a:lvl7pPr marL="914400" eaLnBrk="0" fontAlgn="base" hangingPunct="0">
              <a:spcBef>
                <a:spcPct val="0"/>
              </a:spcBef>
              <a:spcAft>
                <a:spcPct val="0"/>
              </a:spcAft>
              <a:defRPr sz="2400" i="1">
                <a:solidFill>
                  <a:schemeClr val="tx1"/>
                </a:solidFill>
                <a:latin typeface="Times New Roman" charset="0"/>
                <a:ea typeface="ＭＳ Ｐゴシック" charset="-128"/>
              </a:defRPr>
            </a:lvl7pPr>
            <a:lvl8pPr marL="1371600" eaLnBrk="0" fontAlgn="base" hangingPunct="0">
              <a:spcBef>
                <a:spcPct val="0"/>
              </a:spcBef>
              <a:spcAft>
                <a:spcPct val="0"/>
              </a:spcAft>
              <a:defRPr sz="2400" i="1">
                <a:solidFill>
                  <a:schemeClr val="tx1"/>
                </a:solidFill>
                <a:latin typeface="Times New Roman" charset="0"/>
                <a:ea typeface="ＭＳ Ｐゴシック" charset="-128"/>
              </a:defRPr>
            </a:lvl8pPr>
            <a:lvl9pPr marL="1828800" eaLnBrk="0" fontAlgn="base" hangingPunct="0">
              <a:spcBef>
                <a:spcPct val="0"/>
              </a:spcBef>
              <a:spcAft>
                <a:spcPct val="0"/>
              </a:spcAft>
              <a:defRPr sz="2400" i="1">
                <a:solidFill>
                  <a:schemeClr val="tx1"/>
                </a:solidFill>
                <a:latin typeface="Times New Roman" charset="0"/>
                <a:ea typeface="ＭＳ Ｐゴシック" charset="-128"/>
              </a:defRPr>
            </a:lvl9pPr>
          </a:lstStyle>
          <a:p>
            <a:endParaRPr lang="x-none" altLang="x-none"/>
          </a:p>
        </p:txBody>
      </p:sp>
      <p:pic>
        <p:nvPicPr>
          <p:cNvPr id="22" name="Picture 2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54361" y="1465008"/>
            <a:ext cx="2737640" cy="5392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9575789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54361" y="1465008"/>
            <a:ext cx="2737640" cy="5392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0098" name="Text Box 2"/>
          <p:cNvSpPr txBox="1">
            <a:spLocks noChangeArrowheads="1"/>
          </p:cNvSpPr>
          <p:nvPr/>
        </p:nvSpPr>
        <p:spPr bwMode="auto">
          <a:xfrm>
            <a:off x="1905000" y="1776413"/>
            <a:ext cx="807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i="1">
                <a:solidFill>
                  <a:schemeClr val="tx1"/>
                </a:solidFill>
                <a:latin typeface="Times New Roman" charset="0"/>
                <a:ea typeface="ＭＳ Ｐゴシック" charset="-128"/>
              </a:defRPr>
            </a:lvl1pPr>
            <a:lvl2pPr marL="37931725" indent="-37474525">
              <a:defRPr sz="2400" i="1">
                <a:solidFill>
                  <a:schemeClr val="tx1"/>
                </a:solidFill>
                <a:latin typeface="Times New Roman" charset="0"/>
                <a:ea typeface="ＭＳ Ｐゴシック" charset="-128"/>
              </a:defRPr>
            </a:lvl2pPr>
            <a:lvl3pPr>
              <a:defRPr sz="2400" i="1">
                <a:solidFill>
                  <a:schemeClr val="tx1"/>
                </a:solidFill>
                <a:latin typeface="Times New Roman" charset="0"/>
                <a:ea typeface="ＭＳ Ｐゴシック" charset="-128"/>
              </a:defRPr>
            </a:lvl3pPr>
            <a:lvl4pPr>
              <a:defRPr sz="2400" i="1">
                <a:solidFill>
                  <a:schemeClr val="tx1"/>
                </a:solidFill>
                <a:latin typeface="Times New Roman" charset="0"/>
                <a:ea typeface="ＭＳ Ｐゴシック" charset="-128"/>
              </a:defRPr>
            </a:lvl4pPr>
            <a:lvl5pPr>
              <a:defRPr sz="2400" i="1">
                <a:solidFill>
                  <a:schemeClr val="tx1"/>
                </a:solidFill>
                <a:latin typeface="Times New Roman" charset="0"/>
                <a:ea typeface="ＭＳ Ｐゴシック" charset="-128"/>
              </a:defRPr>
            </a:lvl5pPr>
            <a:lvl6pPr marL="457200" eaLnBrk="0" fontAlgn="base" hangingPunct="0">
              <a:spcBef>
                <a:spcPct val="0"/>
              </a:spcBef>
              <a:spcAft>
                <a:spcPct val="0"/>
              </a:spcAft>
              <a:defRPr sz="2400" i="1">
                <a:solidFill>
                  <a:schemeClr val="tx1"/>
                </a:solidFill>
                <a:latin typeface="Times New Roman" charset="0"/>
                <a:ea typeface="ＭＳ Ｐゴシック" charset="-128"/>
              </a:defRPr>
            </a:lvl6pPr>
            <a:lvl7pPr marL="914400" eaLnBrk="0" fontAlgn="base" hangingPunct="0">
              <a:spcBef>
                <a:spcPct val="0"/>
              </a:spcBef>
              <a:spcAft>
                <a:spcPct val="0"/>
              </a:spcAft>
              <a:defRPr sz="2400" i="1">
                <a:solidFill>
                  <a:schemeClr val="tx1"/>
                </a:solidFill>
                <a:latin typeface="Times New Roman" charset="0"/>
                <a:ea typeface="ＭＳ Ｐゴシック" charset="-128"/>
              </a:defRPr>
            </a:lvl7pPr>
            <a:lvl8pPr marL="1371600" eaLnBrk="0" fontAlgn="base" hangingPunct="0">
              <a:spcBef>
                <a:spcPct val="0"/>
              </a:spcBef>
              <a:spcAft>
                <a:spcPct val="0"/>
              </a:spcAft>
              <a:defRPr sz="2400" i="1">
                <a:solidFill>
                  <a:schemeClr val="tx1"/>
                </a:solidFill>
                <a:latin typeface="Times New Roman" charset="0"/>
                <a:ea typeface="ＭＳ Ｐゴシック" charset="-128"/>
              </a:defRPr>
            </a:lvl8pPr>
            <a:lvl9pPr marL="1828800" eaLnBrk="0" fontAlgn="base" hangingPunct="0">
              <a:spcBef>
                <a:spcPct val="0"/>
              </a:spcBef>
              <a:spcAft>
                <a:spcPct val="0"/>
              </a:spcAft>
              <a:defRPr sz="2400" i="1">
                <a:solidFill>
                  <a:schemeClr val="tx1"/>
                </a:solidFill>
                <a:latin typeface="Times New Roman" charset="0"/>
                <a:ea typeface="ＭＳ Ｐゴシック" charset="-128"/>
              </a:defRPr>
            </a:lvl9pPr>
          </a:lstStyle>
          <a:p>
            <a:pPr algn="l">
              <a:spcBef>
                <a:spcPct val="50000"/>
              </a:spcBef>
            </a:pPr>
            <a:r>
              <a:rPr lang="en-US" altLang="x-none" i="0" dirty="0"/>
              <a:t> </a:t>
            </a:r>
          </a:p>
        </p:txBody>
      </p:sp>
      <p:sp>
        <p:nvSpPr>
          <p:cNvPr id="260099" name="Text Box 3"/>
          <p:cNvSpPr txBox="1">
            <a:spLocks noChangeArrowheads="1"/>
          </p:cNvSpPr>
          <p:nvPr/>
        </p:nvSpPr>
        <p:spPr bwMode="auto">
          <a:xfrm>
            <a:off x="1905000" y="1776413"/>
            <a:ext cx="807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i="1">
                <a:solidFill>
                  <a:schemeClr val="tx1"/>
                </a:solidFill>
                <a:latin typeface="Times New Roman" charset="0"/>
                <a:ea typeface="ＭＳ Ｐゴシック" charset="-128"/>
              </a:defRPr>
            </a:lvl1pPr>
            <a:lvl2pPr marL="37931725" indent="-37474525">
              <a:defRPr sz="2400" i="1">
                <a:solidFill>
                  <a:schemeClr val="tx1"/>
                </a:solidFill>
                <a:latin typeface="Times New Roman" charset="0"/>
                <a:ea typeface="ＭＳ Ｐゴシック" charset="-128"/>
              </a:defRPr>
            </a:lvl2pPr>
            <a:lvl3pPr>
              <a:defRPr sz="2400" i="1">
                <a:solidFill>
                  <a:schemeClr val="tx1"/>
                </a:solidFill>
                <a:latin typeface="Times New Roman" charset="0"/>
                <a:ea typeface="ＭＳ Ｐゴシック" charset="-128"/>
              </a:defRPr>
            </a:lvl3pPr>
            <a:lvl4pPr>
              <a:defRPr sz="2400" i="1">
                <a:solidFill>
                  <a:schemeClr val="tx1"/>
                </a:solidFill>
                <a:latin typeface="Times New Roman" charset="0"/>
                <a:ea typeface="ＭＳ Ｐゴシック" charset="-128"/>
              </a:defRPr>
            </a:lvl4pPr>
            <a:lvl5pPr>
              <a:defRPr sz="2400" i="1">
                <a:solidFill>
                  <a:schemeClr val="tx1"/>
                </a:solidFill>
                <a:latin typeface="Times New Roman" charset="0"/>
                <a:ea typeface="ＭＳ Ｐゴシック" charset="-128"/>
              </a:defRPr>
            </a:lvl5pPr>
            <a:lvl6pPr marL="457200" eaLnBrk="0" fontAlgn="base" hangingPunct="0">
              <a:spcBef>
                <a:spcPct val="0"/>
              </a:spcBef>
              <a:spcAft>
                <a:spcPct val="0"/>
              </a:spcAft>
              <a:defRPr sz="2400" i="1">
                <a:solidFill>
                  <a:schemeClr val="tx1"/>
                </a:solidFill>
                <a:latin typeface="Times New Roman" charset="0"/>
                <a:ea typeface="ＭＳ Ｐゴシック" charset="-128"/>
              </a:defRPr>
            </a:lvl6pPr>
            <a:lvl7pPr marL="914400" eaLnBrk="0" fontAlgn="base" hangingPunct="0">
              <a:spcBef>
                <a:spcPct val="0"/>
              </a:spcBef>
              <a:spcAft>
                <a:spcPct val="0"/>
              </a:spcAft>
              <a:defRPr sz="2400" i="1">
                <a:solidFill>
                  <a:schemeClr val="tx1"/>
                </a:solidFill>
                <a:latin typeface="Times New Roman" charset="0"/>
                <a:ea typeface="ＭＳ Ｐゴシック" charset="-128"/>
              </a:defRPr>
            </a:lvl7pPr>
            <a:lvl8pPr marL="1371600" eaLnBrk="0" fontAlgn="base" hangingPunct="0">
              <a:spcBef>
                <a:spcPct val="0"/>
              </a:spcBef>
              <a:spcAft>
                <a:spcPct val="0"/>
              </a:spcAft>
              <a:defRPr sz="2400" i="1">
                <a:solidFill>
                  <a:schemeClr val="tx1"/>
                </a:solidFill>
                <a:latin typeface="Times New Roman" charset="0"/>
                <a:ea typeface="ＭＳ Ｐゴシック" charset="-128"/>
              </a:defRPr>
            </a:lvl8pPr>
            <a:lvl9pPr marL="1828800" eaLnBrk="0" fontAlgn="base" hangingPunct="0">
              <a:spcBef>
                <a:spcPct val="0"/>
              </a:spcBef>
              <a:spcAft>
                <a:spcPct val="0"/>
              </a:spcAft>
              <a:defRPr sz="2400" i="1">
                <a:solidFill>
                  <a:schemeClr val="tx1"/>
                </a:solidFill>
                <a:latin typeface="Times New Roman" charset="0"/>
                <a:ea typeface="ＭＳ Ｐゴシック" charset="-128"/>
              </a:defRPr>
            </a:lvl9pPr>
          </a:lstStyle>
          <a:p>
            <a:pPr algn="l">
              <a:spcBef>
                <a:spcPct val="50000"/>
              </a:spcBef>
            </a:pPr>
            <a:r>
              <a:rPr lang="en-US" altLang="x-none" i="0" dirty="0"/>
              <a:t> </a:t>
            </a:r>
          </a:p>
        </p:txBody>
      </p:sp>
      <p:sp>
        <p:nvSpPr>
          <p:cNvPr id="260100" name="Text Box 4"/>
          <p:cNvSpPr txBox="1">
            <a:spLocks noChangeArrowheads="1"/>
          </p:cNvSpPr>
          <p:nvPr/>
        </p:nvSpPr>
        <p:spPr bwMode="auto">
          <a:xfrm>
            <a:off x="1905000" y="1776413"/>
            <a:ext cx="807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i="1">
                <a:solidFill>
                  <a:schemeClr val="tx1"/>
                </a:solidFill>
                <a:latin typeface="Times New Roman" charset="0"/>
                <a:ea typeface="ＭＳ Ｐゴシック" charset="-128"/>
              </a:defRPr>
            </a:lvl1pPr>
            <a:lvl2pPr marL="37931725" indent="-37474525">
              <a:defRPr sz="2400" i="1">
                <a:solidFill>
                  <a:schemeClr val="tx1"/>
                </a:solidFill>
                <a:latin typeface="Times New Roman" charset="0"/>
                <a:ea typeface="ＭＳ Ｐゴシック" charset="-128"/>
              </a:defRPr>
            </a:lvl2pPr>
            <a:lvl3pPr>
              <a:defRPr sz="2400" i="1">
                <a:solidFill>
                  <a:schemeClr val="tx1"/>
                </a:solidFill>
                <a:latin typeface="Times New Roman" charset="0"/>
                <a:ea typeface="ＭＳ Ｐゴシック" charset="-128"/>
              </a:defRPr>
            </a:lvl3pPr>
            <a:lvl4pPr>
              <a:defRPr sz="2400" i="1">
                <a:solidFill>
                  <a:schemeClr val="tx1"/>
                </a:solidFill>
                <a:latin typeface="Times New Roman" charset="0"/>
                <a:ea typeface="ＭＳ Ｐゴシック" charset="-128"/>
              </a:defRPr>
            </a:lvl4pPr>
            <a:lvl5pPr>
              <a:defRPr sz="2400" i="1">
                <a:solidFill>
                  <a:schemeClr val="tx1"/>
                </a:solidFill>
                <a:latin typeface="Times New Roman" charset="0"/>
                <a:ea typeface="ＭＳ Ｐゴシック" charset="-128"/>
              </a:defRPr>
            </a:lvl5pPr>
            <a:lvl6pPr marL="457200" eaLnBrk="0" fontAlgn="base" hangingPunct="0">
              <a:spcBef>
                <a:spcPct val="0"/>
              </a:spcBef>
              <a:spcAft>
                <a:spcPct val="0"/>
              </a:spcAft>
              <a:defRPr sz="2400" i="1">
                <a:solidFill>
                  <a:schemeClr val="tx1"/>
                </a:solidFill>
                <a:latin typeface="Times New Roman" charset="0"/>
                <a:ea typeface="ＭＳ Ｐゴシック" charset="-128"/>
              </a:defRPr>
            </a:lvl6pPr>
            <a:lvl7pPr marL="914400" eaLnBrk="0" fontAlgn="base" hangingPunct="0">
              <a:spcBef>
                <a:spcPct val="0"/>
              </a:spcBef>
              <a:spcAft>
                <a:spcPct val="0"/>
              </a:spcAft>
              <a:defRPr sz="2400" i="1">
                <a:solidFill>
                  <a:schemeClr val="tx1"/>
                </a:solidFill>
                <a:latin typeface="Times New Roman" charset="0"/>
                <a:ea typeface="ＭＳ Ｐゴシック" charset="-128"/>
              </a:defRPr>
            </a:lvl7pPr>
            <a:lvl8pPr marL="1371600" eaLnBrk="0" fontAlgn="base" hangingPunct="0">
              <a:spcBef>
                <a:spcPct val="0"/>
              </a:spcBef>
              <a:spcAft>
                <a:spcPct val="0"/>
              </a:spcAft>
              <a:defRPr sz="2400" i="1">
                <a:solidFill>
                  <a:schemeClr val="tx1"/>
                </a:solidFill>
                <a:latin typeface="Times New Roman" charset="0"/>
                <a:ea typeface="ＭＳ Ｐゴシック" charset="-128"/>
              </a:defRPr>
            </a:lvl8pPr>
            <a:lvl9pPr marL="1828800" eaLnBrk="0" fontAlgn="base" hangingPunct="0">
              <a:spcBef>
                <a:spcPct val="0"/>
              </a:spcBef>
              <a:spcAft>
                <a:spcPct val="0"/>
              </a:spcAft>
              <a:defRPr sz="2400" i="1">
                <a:solidFill>
                  <a:schemeClr val="tx1"/>
                </a:solidFill>
                <a:latin typeface="Times New Roman" charset="0"/>
                <a:ea typeface="ＭＳ Ｐゴシック" charset="-128"/>
              </a:defRPr>
            </a:lvl9pPr>
          </a:lstStyle>
          <a:p>
            <a:pPr algn="l">
              <a:spcBef>
                <a:spcPct val="50000"/>
              </a:spcBef>
            </a:pPr>
            <a:r>
              <a:rPr lang="en-US" altLang="x-none" i="0" dirty="0"/>
              <a:t> </a:t>
            </a:r>
          </a:p>
        </p:txBody>
      </p:sp>
      <p:sp>
        <p:nvSpPr>
          <p:cNvPr id="260101" name="Text Box 5"/>
          <p:cNvSpPr txBox="1">
            <a:spLocks noChangeArrowheads="1"/>
          </p:cNvSpPr>
          <p:nvPr/>
        </p:nvSpPr>
        <p:spPr bwMode="auto">
          <a:xfrm>
            <a:off x="1905000" y="1776413"/>
            <a:ext cx="807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i="1">
                <a:solidFill>
                  <a:schemeClr val="tx1"/>
                </a:solidFill>
                <a:latin typeface="Times New Roman" charset="0"/>
                <a:ea typeface="ＭＳ Ｐゴシック" charset="-128"/>
              </a:defRPr>
            </a:lvl1pPr>
            <a:lvl2pPr marL="37931725" indent="-37474525">
              <a:defRPr sz="2400" i="1">
                <a:solidFill>
                  <a:schemeClr val="tx1"/>
                </a:solidFill>
                <a:latin typeface="Times New Roman" charset="0"/>
                <a:ea typeface="ＭＳ Ｐゴシック" charset="-128"/>
              </a:defRPr>
            </a:lvl2pPr>
            <a:lvl3pPr>
              <a:defRPr sz="2400" i="1">
                <a:solidFill>
                  <a:schemeClr val="tx1"/>
                </a:solidFill>
                <a:latin typeface="Times New Roman" charset="0"/>
                <a:ea typeface="ＭＳ Ｐゴシック" charset="-128"/>
              </a:defRPr>
            </a:lvl3pPr>
            <a:lvl4pPr>
              <a:defRPr sz="2400" i="1">
                <a:solidFill>
                  <a:schemeClr val="tx1"/>
                </a:solidFill>
                <a:latin typeface="Times New Roman" charset="0"/>
                <a:ea typeface="ＭＳ Ｐゴシック" charset="-128"/>
              </a:defRPr>
            </a:lvl4pPr>
            <a:lvl5pPr>
              <a:defRPr sz="2400" i="1">
                <a:solidFill>
                  <a:schemeClr val="tx1"/>
                </a:solidFill>
                <a:latin typeface="Times New Roman" charset="0"/>
                <a:ea typeface="ＭＳ Ｐゴシック" charset="-128"/>
              </a:defRPr>
            </a:lvl5pPr>
            <a:lvl6pPr marL="457200" eaLnBrk="0" fontAlgn="base" hangingPunct="0">
              <a:spcBef>
                <a:spcPct val="0"/>
              </a:spcBef>
              <a:spcAft>
                <a:spcPct val="0"/>
              </a:spcAft>
              <a:defRPr sz="2400" i="1">
                <a:solidFill>
                  <a:schemeClr val="tx1"/>
                </a:solidFill>
                <a:latin typeface="Times New Roman" charset="0"/>
                <a:ea typeface="ＭＳ Ｐゴシック" charset="-128"/>
              </a:defRPr>
            </a:lvl6pPr>
            <a:lvl7pPr marL="914400" eaLnBrk="0" fontAlgn="base" hangingPunct="0">
              <a:spcBef>
                <a:spcPct val="0"/>
              </a:spcBef>
              <a:spcAft>
                <a:spcPct val="0"/>
              </a:spcAft>
              <a:defRPr sz="2400" i="1">
                <a:solidFill>
                  <a:schemeClr val="tx1"/>
                </a:solidFill>
                <a:latin typeface="Times New Roman" charset="0"/>
                <a:ea typeface="ＭＳ Ｐゴシック" charset="-128"/>
              </a:defRPr>
            </a:lvl7pPr>
            <a:lvl8pPr marL="1371600" eaLnBrk="0" fontAlgn="base" hangingPunct="0">
              <a:spcBef>
                <a:spcPct val="0"/>
              </a:spcBef>
              <a:spcAft>
                <a:spcPct val="0"/>
              </a:spcAft>
              <a:defRPr sz="2400" i="1">
                <a:solidFill>
                  <a:schemeClr val="tx1"/>
                </a:solidFill>
                <a:latin typeface="Times New Roman" charset="0"/>
                <a:ea typeface="ＭＳ Ｐゴシック" charset="-128"/>
              </a:defRPr>
            </a:lvl8pPr>
            <a:lvl9pPr marL="1828800" eaLnBrk="0" fontAlgn="base" hangingPunct="0">
              <a:spcBef>
                <a:spcPct val="0"/>
              </a:spcBef>
              <a:spcAft>
                <a:spcPct val="0"/>
              </a:spcAft>
              <a:defRPr sz="2400" i="1">
                <a:solidFill>
                  <a:schemeClr val="tx1"/>
                </a:solidFill>
                <a:latin typeface="Times New Roman" charset="0"/>
                <a:ea typeface="ＭＳ Ｐゴシック" charset="-128"/>
              </a:defRPr>
            </a:lvl9pPr>
          </a:lstStyle>
          <a:p>
            <a:pPr algn="l">
              <a:spcBef>
                <a:spcPct val="50000"/>
              </a:spcBef>
            </a:pPr>
            <a:r>
              <a:rPr lang="en-US" altLang="x-none" i="0" dirty="0"/>
              <a:t> </a:t>
            </a:r>
          </a:p>
        </p:txBody>
      </p:sp>
      <p:sp>
        <p:nvSpPr>
          <p:cNvPr id="260102" name="Text Box 6"/>
          <p:cNvSpPr txBox="1">
            <a:spLocks noChangeArrowheads="1"/>
          </p:cNvSpPr>
          <p:nvPr/>
        </p:nvSpPr>
        <p:spPr bwMode="auto">
          <a:xfrm>
            <a:off x="1905000" y="1776413"/>
            <a:ext cx="807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i="1">
                <a:solidFill>
                  <a:schemeClr val="tx1"/>
                </a:solidFill>
                <a:latin typeface="Times New Roman" charset="0"/>
                <a:ea typeface="ＭＳ Ｐゴシック" charset="-128"/>
              </a:defRPr>
            </a:lvl1pPr>
            <a:lvl2pPr marL="37931725" indent="-37474525">
              <a:defRPr sz="2400" i="1">
                <a:solidFill>
                  <a:schemeClr val="tx1"/>
                </a:solidFill>
                <a:latin typeface="Times New Roman" charset="0"/>
                <a:ea typeface="ＭＳ Ｐゴシック" charset="-128"/>
              </a:defRPr>
            </a:lvl2pPr>
            <a:lvl3pPr>
              <a:defRPr sz="2400" i="1">
                <a:solidFill>
                  <a:schemeClr val="tx1"/>
                </a:solidFill>
                <a:latin typeface="Times New Roman" charset="0"/>
                <a:ea typeface="ＭＳ Ｐゴシック" charset="-128"/>
              </a:defRPr>
            </a:lvl3pPr>
            <a:lvl4pPr>
              <a:defRPr sz="2400" i="1">
                <a:solidFill>
                  <a:schemeClr val="tx1"/>
                </a:solidFill>
                <a:latin typeface="Times New Roman" charset="0"/>
                <a:ea typeface="ＭＳ Ｐゴシック" charset="-128"/>
              </a:defRPr>
            </a:lvl4pPr>
            <a:lvl5pPr>
              <a:defRPr sz="2400" i="1">
                <a:solidFill>
                  <a:schemeClr val="tx1"/>
                </a:solidFill>
                <a:latin typeface="Times New Roman" charset="0"/>
                <a:ea typeface="ＭＳ Ｐゴシック" charset="-128"/>
              </a:defRPr>
            </a:lvl5pPr>
            <a:lvl6pPr marL="457200" eaLnBrk="0" fontAlgn="base" hangingPunct="0">
              <a:spcBef>
                <a:spcPct val="0"/>
              </a:spcBef>
              <a:spcAft>
                <a:spcPct val="0"/>
              </a:spcAft>
              <a:defRPr sz="2400" i="1">
                <a:solidFill>
                  <a:schemeClr val="tx1"/>
                </a:solidFill>
                <a:latin typeface="Times New Roman" charset="0"/>
                <a:ea typeface="ＭＳ Ｐゴシック" charset="-128"/>
              </a:defRPr>
            </a:lvl6pPr>
            <a:lvl7pPr marL="914400" eaLnBrk="0" fontAlgn="base" hangingPunct="0">
              <a:spcBef>
                <a:spcPct val="0"/>
              </a:spcBef>
              <a:spcAft>
                <a:spcPct val="0"/>
              </a:spcAft>
              <a:defRPr sz="2400" i="1">
                <a:solidFill>
                  <a:schemeClr val="tx1"/>
                </a:solidFill>
                <a:latin typeface="Times New Roman" charset="0"/>
                <a:ea typeface="ＭＳ Ｐゴシック" charset="-128"/>
              </a:defRPr>
            </a:lvl7pPr>
            <a:lvl8pPr marL="1371600" eaLnBrk="0" fontAlgn="base" hangingPunct="0">
              <a:spcBef>
                <a:spcPct val="0"/>
              </a:spcBef>
              <a:spcAft>
                <a:spcPct val="0"/>
              </a:spcAft>
              <a:defRPr sz="2400" i="1">
                <a:solidFill>
                  <a:schemeClr val="tx1"/>
                </a:solidFill>
                <a:latin typeface="Times New Roman" charset="0"/>
                <a:ea typeface="ＭＳ Ｐゴシック" charset="-128"/>
              </a:defRPr>
            </a:lvl8pPr>
            <a:lvl9pPr marL="1828800" eaLnBrk="0" fontAlgn="base" hangingPunct="0">
              <a:spcBef>
                <a:spcPct val="0"/>
              </a:spcBef>
              <a:spcAft>
                <a:spcPct val="0"/>
              </a:spcAft>
              <a:defRPr sz="2400" i="1">
                <a:solidFill>
                  <a:schemeClr val="tx1"/>
                </a:solidFill>
                <a:latin typeface="Times New Roman" charset="0"/>
                <a:ea typeface="ＭＳ Ｐゴシック" charset="-128"/>
              </a:defRPr>
            </a:lvl9pPr>
          </a:lstStyle>
          <a:p>
            <a:pPr algn="l">
              <a:spcBef>
                <a:spcPct val="50000"/>
              </a:spcBef>
            </a:pPr>
            <a:r>
              <a:rPr lang="en-US" altLang="x-none" i="0" dirty="0"/>
              <a:t> </a:t>
            </a:r>
          </a:p>
        </p:txBody>
      </p:sp>
      <p:sp>
        <p:nvSpPr>
          <p:cNvPr id="260103" name="Text Box 7"/>
          <p:cNvSpPr txBox="1">
            <a:spLocks noChangeArrowheads="1"/>
          </p:cNvSpPr>
          <p:nvPr/>
        </p:nvSpPr>
        <p:spPr bwMode="auto">
          <a:xfrm>
            <a:off x="1905000" y="1776413"/>
            <a:ext cx="807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i="1">
                <a:solidFill>
                  <a:schemeClr val="tx1"/>
                </a:solidFill>
                <a:latin typeface="Times New Roman" charset="0"/>
                <a:ea typeface="ＭＳ Ｐゴシック" charset="-128"/>
              </a:defRPr>
            </a:lvl1pPr>
            <a:lvl2pPr marL="37931725" indent="-37474525">
              <a:defRPr sz="2400" i="1">
                <a:solidFill>
                  <a:schemeClr val="tx1"/>
                </a:solidFill>
                <a:latin typeface="Times New Roman" charset="0"/>
                <a:ea typeface="ＭＳ Ｐゴシック" charset="-128"/>
              </a:defRPr>
            </a:lvl2pPr>
            <a:lvl3pPr>
              <a:defRPr sz="2400" i="1">
                <a:solidFill>
                  <a:schemeClr val="tx1"/>
                </a:solidFill>
                <a:latin typeface="Times New Roman" charset="0"/>
                <a:ea typeface="ＭＳ Ｐゴシック" charset="-128"/>
              </a:defRPr>
            </a:lvl3pPr>
            <a:lvl4pPr>
              <a:defRPr sz="2400" i="1">
                <a:solidFill>
                  <a:schemeClr val="tx1"/>
                </a:solidFill>
                <a:latin typeface="Times New Roman" charset="0"/>
                <a:ea typeface="ＭＳ Ｐゴシック" charset="-128"/>
              </a:defRPr>
            </a:lvl4pPr>
            <a:lvl5pPr>
              <a:defRPr sz="2400" i="1">
                <a:solidFill>
                  <a:schemeClr val="tx1"/>
                </a:solidFill>
                <a:latin typeface="Times New Roman" charset="0"/>
                <a:ea typeface="ＭＳ Ｐゴシック" charset="-128"/>
              </a:defRPr>
            </a:lvl5pPr>
            <a:lvl6pPr marL="457200" eaLnBrk="0" fontAlgn="base" hangingPunct="0">
              <a:spcBef>
                <a:spcPct val="0"/>
              </a:spcBef>
              <a:spcAft>
                <a:spcPct val="0"/>
              </a:spcAft>
              <a:defRPr sz="2400" i="1">
                <a:solidFill>
                  <a:schemeClr val="tx1"/>
                </a:solidFill>
                <a:latin typeface="Times New Roman" charset="0"/>
                <a:ea typeface="ＭＳ Ｐゴシック" charset="-128"/>
              </a:defRPr>
            </a:lvl6pPr>
            <a:lvl7pPr marL="914400" eaLnBrk="0" fontAlgn="base" hangingPunct="0">
              <a:spcBef>
                <a:spcPct val="0"/>
              </a:spcBef>
              <a:spcAft>
                <a:spcPct val="0"/>
              </a:spcAft>
              <a:defRPr sz="2400" i="1">
                <a:solidFill>
                  <a:schemeClr val="tx1"/>
                </a:solidFill>
                <a:latin typeface="Times New Roman" charset="0"/>
                <a:ea typeface="ＭＳ Ｐゴシック" charset="-128"/>
              </a:defRPr>
            </a:lvl7pPr>
            <a:lvl8pPr marL="1371600" eaLnBrk="0" fontAlgn="base" hangingPunct="0">
              <a:spcBef>
                <a:spcPct val="0"/>
              </a:spcBef>
              <a:spcAft>
                <a:spcPct val="0"/>
              </a:spcAft>
              <a:defRPr sz="2400" i="1">
                <a:solidFill>
                  <a:schemeClr val="tx1"/>
                </a:solidFill>
                <a:latin typeface="Times New Roman" charset="0"/>
                <a:ea typeface="ＭＳ Ｐゴシック" charset="-128"/>
              </a:defRPr>
            </a:lvl8pPr>
            <a:lvl9pPr marL="1828800" eaLnBrk="0" fontAlgn="base" hangingPunct="0">
              <a:spcBef>
                <a:spcPct val="0"/>
              </a:spcBef>
              <a:spcAft>
                <a:spcPct val="0"/>
              </a:spcAft>
              <a:defRPr sz="2400" i="1">
                <a:solidFill>
                  <a:schemeClr val="tx1"/>
                </a:solidFill>
                <a:latin typeface="Times New Roman" charset="0"/>
                <a:ea typeface="ＭＳ Ｐゴシック" charset="-128"/>
              </a:defRPr>
            </a:lvl9pPr>
          </a:lstStyle>
          <a:p>
            <a:pPr algn="l">
              <a:spcBef>
                <a:spcPct val="50000"/>
              </a:spcBef>
            </a:pPr>
            <a:r>
              <a:rPr lang="en-US" altLang="x-none" i="0" dirty="0"/>
              <a:t> </a:t>
            </a:r>
          </a:p>
        </p:txBody>
      </p:sp>
      <p:sp>
        <p:nvSpPr>
          <p:cNvPr id="125960" name="Text Box 8"/>
          <p:cNvSpPr txBox="1">
            <a:spLocks noChangeArrowheads="1"/>
          </p:cNvSpPr>
          <p:nvPr/>
        </p:nvSpPr>
        <p:spPr bwMode="auto">
          <a:xfrm>
            <a:off x="2209800" y="4062413"/>
            <a:ext cx="6629400" cy="531812"/>
          </a:xfrm>
          <a:prstGeom prst="rect">
            <a:avLst/>
          </a:prstGeom>
          <a:noFill/>
          <a:ln w="9525">
            <a:noFill/>
            <a:miter lim="800000"/>
            <a:headEnd/>
            <a:tailEnd/>
          </a:ln>
          <a:effectLst/>
        </p:spPr>
        <p:txBody>
          <a:bodyPr>
            <a:spAutoFit/>
          </a:bodyPr>
          <a:lstStyle/>
          <a:p>
            <a:pPr algn="l">
              <a:lnSpc>
                <a:spcPct val="80000"/>
              </a:lnSpc>
              <a:defRPr/>
            </a:pPr>
            <a:r>
              <a:rPr lang="en-US" sz="3600" dirty="0">
                <a:solidFill>
                  <a:srgbClr val="E1BA85"/>
                </a:solidFill>
                <a:effectLst>
                  <a:outerShdw blurRad="38100" dist="38100" dir="2700000" algn="tl">
                    <a:srgbClr val="000000"/>
                  </a:outerShdw>
                </a:effectLst>
              </a:rPr>
              <a:t>	  </a:t>
            </a:r>
          </a:p>
        </p:txBody>
      </p:sp>
      <p:sp>
        <p:nvSpPr>
          <p:cNvPr id="260105" name="Text Box 9"/>
          <p:cNvSpPr txBox="1">
            <a:spLocks noChangeArrowheads="1"/>
          </p:cNvSpPr>
          <p:nvPr/>
        </p:nvSpPr>
        <p:spPr bwMode="auto">
          <a:xfrm>
            <a:off x="1905000" y="1776413"/>
            <a:ext cx="807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i="1">
                <a:solidFill>
                  <a:schemeClr val="tx1"/>
                </a:solidFill>
                <a:latin typeface="Times New Roman" charset="0"/>
                <a:ea typeface="ＭＳ Ｐゴシック" charset="-128"/>
              </a:defRPr>
            </a:lvl1pPr>
            <a:lvl2pPr marL="37931725" indent="-37474525">
              <a:defRPr sz="2400" i="1">
                <a:solidFill>
                  <a:schemeClr val="tx1"/>
                </a:solidFill>
                <a:latin typeface="Times New Roman" charset="0"/>
                <a:ea typeface="ＭＳ Ｐゴシック" charset="-128"/>
              </a:defRPr>
            </a:lvl2pPr>
            <a:lvl3pPr>
              <a:defRPr sz="2400" i="1">
                <a:solidFill>
                  <a:schemeClr val="tx1"/>
                </a:solidFill>
                <a:latin typeface="Times New Roman" charset="0"/>
                <a:ea typeface="ＭＳ Ｐゴシック" charset="-128"/>
              </a:defRPr>
            </a:lvl3pPr>
            <a:lvl4pPr>
              <a:defRPr sz="2400" i="1">
                <a:solidFill>
                  <a:schemeClr val="tx1"/>
                </a:solidFill>
                <a:latin typeface="Times New Roman" charset="0"/>
                <a:ea typeface="ＭＳ Ｐゴシック" charset="-128"/>
              </a:defRPr>
            </a:lvl4pPr>
            <a:lvl5pPr>
              <a:defRPr sz="2400" i="1">
                <a:solidFill>
                  <a:schemeClr val="tx1"/>
                </a:solidFill>
                <a:latin typeface="Times New Roman" charset="0"/>
                <a:ea typeface="ＭＳ Ｐゴシック" charset="-128"/>
              </a:defRPr>
            </a:lvl5pPr>
            <a:lvl6pPr marL="457200" eaLnBrk="0" fontAlgn="base" hangingPunct="0">
              <a:spcBef>
                <a:spcPct val="0"/>
              </a:spcBef>
              <a:spcAft>
                <a:spcPct val="0"/>
              </a:spcAft>
              <a:defRPr sz="2400" i="1">
                <a:solidFill>
                  <a:schemeClr val="tx1"/>
                </a:solidFill>
                <a:latin typeface="Times New Roman" charset="0"/>
                <a:ea typeface="ＭＳ Ｐゴシック" charset="-128"/>
              </a:defRPr>
            </a:lvl6pPr>
            <a:lvl7pPr marL="914400" eaLnBrk="0" fontAlgn="base" hangingPunct="0">
              <a:spcBef>
                <a:spcPct val="0"/>
              </a:spcBef>
              <a:spcAft>
                <a:spcPct val="0"/>
              </a:spcAft>
              <a:defRPr sz="2400" i="1">
                <a:solidFill>
                  <a:schemeClr val="tx1"/>
                </a:solidFill>
                <a:latin typeface="Times New Roman" charset="0"/>
                <a:ea typeface="ＭＳ Ｐゴシック" charset="-128"/>
              </a:defRPr>
            </a:lvl7pPr>
            <a:lvl8pPr marL="1371600" eaLnBrk="0" fontAlgn="base" hangingPunct="0">
              <a:spcBef>
                <a:spcPct val="0"/>
              </a:spcBef>
              <a:spcAft>
                <a:spcPct val="0"/>
              </a:spcAft>
              <a:defRPr sz="2400" i="1">
                <a:solidFill>
                  <a:schemeClr val="tx1"/>
                </a:solidFill>
                <a:latin typeface="Times New Roman" charset="0"/>
                <a:ea typeface="ＭＳ Ｐゴシック" charset="-128"/>
              </a:defRPr>
            </a:lvl8pPr>
            <a:lvl9pPr marL="1828800" eaLnBrk="0" fontAlgn="base" hangingPunct="0">
              <a:spcBef>
                <a:spcPct val="0"/>
              </a:spcBef>
              <a:spcAft>
                <a:spcPct val="0"/>
              </a:spcAft>
              <a:defRPr sz="2400" i="1">
                <a:solidFill>
                  <a:schemeClr val="tx1"/>
                </a:solidFill>
                <a:latin typeface="Times New Roman" charset="0"/>
                <a:ea typeface="ＭＳ Ｐゴシック" charset="-128"/>
              </a:defRPr>
            </a:lvl9pPr>
          </a:lstStyle>
          <a:p>
            <a:pPr algn="l">
              <a:spcBef>
                <a:spcPct val="50000"/>
              </a:spcBef>
            </a:pPr>
            <a:r>
              <a:rPr lang="en-US" altLang="x-none" i="0" dirty="0"/>
              <a:t> </a:t>
            </a:r>
          </a:p>
        </p:txBody>
      </p:sp>
      <p:sp>
        <p:nvSpPr>
          <p:cNvPr id="260106" name="Text Box 10"/>
          <p:cNvSpPr txBox="1">
            <a:spLocks noChangeArrowheads="1"/>
          </p:cNvSpPr>
          <p:nvPr/>
        </p:nvSpPr>
        <p:spPr bwMode="auto">
          <a:xfrm>
            <a:off x="1905000" y="1776413"/>
            <a:ext cx="807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i="1">
                <a:solidFill>
                  <a:schemeClr val="tx1"/>
                </a:solidFill>
                <a:latin typeface="Times New Roman" charset="0"/>
                <a:ea typeface="ＭＳ Ｐゴシック" charset="-128"/>
              </a:defRPr>
            </a:lvl1pPr>
            <a:lvl2pPr marL="37931725" indent="-37474525">
              <a:defRPr sz="2400" i="1">
                <a:solidFill>
                  <a:schemeClr val="tx1"/>
                </a:solidFill>
                <a:latin typeface="Times New Roman" charset="0"/>
                <a:ea typeface="ＭＳ Ｐゴシック" charset="-128"/>
              </a:defRPr>
            </a:lvl2pPr>
            <a:lvl3pPr>
              <a:defRPr sz="2400" i="1">
                <a:solidFill>
                  <a:schemeClr val="tx1"/>
                </a:solidFill>
                <a:latin typeface="Times New Roman" charset="0"/>
                <a:ea typeface="ＭＳ Ｐゴシック" charset="-128"/>
              </a:defRPr>
            </a:lvl3pPr>
            <a:lvl4pPr>
              <a:defRPr sz="2400" i="1">
                <a:solidFill>
                  <a:schemeClr val="tx1"/>
                </a:solidFill>
                <a:latin typeface="Times New Roman" charset="0"/>
                <a:ea typeface="ＭＳ Ｐゴシック" charset="-128"/>
              </a:defRPr>
            </a:lvl4pPr>
            <a:lvl5pPr>
              <a:defRPr sz="2400" i="1">
                <a:solidFill>
                  <a:schemeClr val="tx1"/>
                </a:solidFill>
                <a:latin typeface="Times New Roman" charset="0"/>
                <a:ea typeface="ＭＳ Ｐゴシック" charset="-128"/>
              </a:defRPr>
            </a:lvl5pPr>
            <a:lvl6pPr marL="457200" eaLnBrk="0" fontAlgn="base" hangingPunct="0">
              <a:spcBef>
                <a:spcPct val="0"/>
              </a:spcBef>
              <a:spcAft>
                <a:spcPct val="0"/>
              </a:spcAft>
              <a:defRPr sz="2400" i="1">
                <a:solidFill>
                  <a:schemeClr val="tx1"/>
                </a:solidFill>
                <a:latin typeface="Times New Roman" charset="0"/>
                <a:ea typeface="ＭＳ Ｐゴシック" charset="-128"/>
              </a:defRPr>
            </a:lvl6pPr>
            <a:lvl7pPr marL="914400" eaLnBrk="0" fontAlgn="base" hangingPunct="0">
              <a:spcBef>
                <a:spcPct val="0"/>
              </a:spcBef>
              <a:spcAft>
                <a:spcPct val="0"/>
              </a:spcAft>
              <a:defRPr sz="2400" i="1">
                <a:solidFill>
                  <a:schemeClr val="tx1"/>
                </a:solidFill>
                <a:latin typeface="Times New Roman" charset="0"/>
                <a:ea typeface="ＭＳ Ｐゴシック" charset="-128"/>
              </a:defRPr>
            </a:lvl7pPr>
            <a:lvl8pPr marL="1371600" eaLnBrk="0" fontAlgn="base" hangingPunct="0">
              <a:spcBef>
                <a:spcPct val="0"/>
              </a:spcBef>
              <a:spcAft>
                <a:spcPct val="0"/>
              </a:spcAft>
              <a:defRPr sz="2400" i="1">
                <a:solidFill>
                  <a:schemeClr val="tx1"/>
                </a:solidFill>
                <a:latin typeface="Times New Roman" charset="0"/>
                <a:ea typeface="ＭＳ Ｐゴシック" charset="-128"/>
              </a:defRPr>
            </a:lvl8pPr>
            <a:lvl9pPr marL="1828800" eaLnBrk="0" fontAlgn="base" hangingPunct="0">
              <a:spcBef>
                <a:spcPct val="0"/>
              </a:spcBef>
              <a:spcAft>
                <a:spcPct val="0"/>
              </a:spcAft>
              <a:defRPr sz="2400" i="1">
                <a:solidFill>
                  <a:schemeClr val="tx1"/>
                </a:solidFill>
                <a:latin typeface="Times New Roman" charset="0"/>
                <a:ea typeface="ＭＳ Ｐゴシック" charset="-128"/>
              </a:defRPr>
            </a:lvl9pPr>
          </a:lstStyle>
          <a:p>
            <a:pPr algn="l">
              <a:spcBef>
                <a:spcPct val="50000"/>
              </a:spcBef>
            </a:pPr>
            <a:r>
              <a:rPr lang="en-US" altLang="x-none" i="0" dirty="0"/>
              <a:t> </a:t>
            </a:r>
          </a:p>
        </p:txBody>
      </p:sp>
      <p:sp>
        <p:nvSpPr>
          <p:cNvPr id="260107" name="Text Box 11"/>
          <p:cNvSpPr txBox="1">
            <a:spLocks noChangeArrowheads="1"/>
          </p:cNvSpPr>
          <p:nvPr/>
        </p:nvSpPr>
        <p:spPr bwMode="auto">
          <a:xfrm>
            <a:off x="1905000" y="1776413"/>
            <a:ext cx="807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i="1">
                <a:solidFill>
                  <a:schemeClr val="tx1"/>
                </a:solidFill>
                <a:latin typeface="Times New Roman" charset="0"/>
                <a:ea typeface="ＭＳ Ｐゴシック" charset="-128"/>
              </a:defRPr>
            </a:lvl1pPr>
            <a:lvl2pPr marL="37931725" indent="-37474525">
              <a:defRPr sz="2400" i="1">
                <a:solidFill>
                  <a:schemeClr val="tx1"/>
                </a:solidFill>
                <a:latin typeface="Times New Roman" charset="0"/>
                <a:ea typeface="ＭＳ Ｐゴシック" charset="-128"/>
              </a:defRPr>
            </a:lvl2pPr>
            <a:lvl3pPr>
              <a:defRPr sz="2400" i="1">
                <a:solidFill>
                  <a:schemeClr val="tx1"/>
                </a:solidFill>
                <a:latin typeface="Times New Roman" charset="0"/>
                <a:ea typeface="ＭＳ Ｐゴシック" charset="-128"/>
              </a:defRPr>
            </a:lvl3pPr>
            <a:lvl4pPr>
              <a:defRPr sz="2400" i="1">
                <a:solidFill>
                  <a:schemeClr val="tx1"/>
                </a:solidFill>
                <a:latin typeface="Times New Roman" charset="0"/>
                <a:ea typeface="ＭＳ Ｐゴシック" charset="-128"/>
              </a:defRPr>
            </a:lvl4pPr>
            <a:lvl5pPr>
              <a:defRPr sz="2400" i="1">
                <a:solidFill>
                  <a:schemeClr val="tx1"/>
                </a:solidFill>
                <a:latin typeface="Times New Roman" charset="0"/>
                <a:ea typeface="ＭＳ Ｐゴシック" charset="-128"/>
              </a:defRPr>
            </a:lvl5pPr>
            <a:lvl6pPr marL="457200" eaLnBrk="0" fontAlgn="base" hangingPunct="0">
              <a:spcBef>
                <a:spcPct val="0"/>
              </a:spcBef>
              <a:spcAft>
                <a:spcPct val="0"/>
              </a:spcAft>
              <a:defRPr sz="2400" i="1">
                <a:solidFill>
                  <a:schemeClr val="tx1"/>
                </a:solidFill>
                <a:latin typeface="Times New Roman" charset="0"/>
                <a:ea typeface="ＭＳ Ｐゴシック" charset="-128"/>
              </a:defRPr>
            </a:lvl6pPr>
            <a:lvl7pPr marL="914400" eaLnBrk="0" fontAlgn="base" hangingPunct="0">
              <a:spcBef>
                <a:spcPct val="0"/>
              </a:spcBef>
              <a:spcAft>
                <a:spcPct val="0"/>
              </a:spcAft>
              <a:defRPr sz="2400" i="1">
                <a:solidFill>
                  <a:schemeClr val="tx1"/>
                </a:solidFill>
                <a:latin typeface="Times New Roman" charset="0"/>
                <a:ea typeface="ＭＳ Ｐゴシック" charset="-128"/>
              </a:defRPr>
            </a:lvl7pPr>
            <a:lvl8pPr marL="1371600" eaLnBrk="0" fontAlgn="base" hangingPunct="0">
              <a:spcBef>
                <a:spcPct val="0"/>
              </a:spcBef>
              <a:spcAft>
                <a:spcPct val="0"/>
              </a:spcAft>
              <a:defRPr sz="2400" i="1">
                <a:solidFill>
                  <a:schemeClr val="tx1"/>
                </a:solidFill>
                <a:latin typeface="Times New Roman" charset="0"/>
                <a:ea typeface="ＭＳ Ｐゴシック" charset="-128"/>
              </a:defRPr>
            </a:lvl8pPr>
            <a:lvl9pPr marL="1828800" eaLnBrk="0" fontAlgn="base" hangingPunct="0">
              <a:spcBef>
                <a:spcPct val="0"/>
              </a:spcBef>
              <a:spcAft>
                <a:spcPct val="0"/>
              </a:spcAft>
              <a:defRPr sz="2400" i="1">
                <a:solidFill>
                  <a:schemeClr val="tx1"/>
                </a:solidFill>
                <a:latin typeface="Times New Roman" charset="0"/>
                <a:ea typeface="ＭＳ Ｐゴシック" charset="-128"/>
              </a:defRPr>
            </a:lvl9pPr>
          </a:lstStyle>
          <a:p>
            <a:pPr algn="l">
              <a:spcBef>
                <a:spcPct val="50000"/>
              </a:spcBef>
            </a:pPr>
            <a:r>
              <a:rPr lang="en-US" altLang="x-none" i="0" dirty="0"/>
              <a:t> </a:t>
            </a:r>
          </a:p>
        </p:txBody>
      </p:sp>
      <p:sp>
        <p:nvSpPr>
          <p:cNvPr id="260108" name="Text Box 12"/>
          <p:cNvSpPr txBox="1">
            <a:spLocks noChangeArrowheads="1"/>
          </p:cNvSpPr>
          <p:nvPr/>
        </p:nvSpPr>
        <p:spPr bwMode="auto">
          <a:xfrm>
            <a:off x="1905000" y="1776413"/>
            <a:ext cx="807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i="1">
                <a:solidFill>
                  <a:schemeClr val="tx1"/>
                </a:solidFill>
                <a:latin typeface="Times New Roman" charset="0"/>
                <a:ea typeface="ＭＳ Ｐゴシック" charset="-128"/>
              </a:defRPr>
            </a:lvl1pPr>
            <a:lvl2pPr marL="37931725" indent="-37474525">
              <a:defRPr sz="2400" i="1">
                <a:solidFill>
                  <a:schemeClr val="tx1"/>
                </a:solidFill>
                <a:latin typeface="Times New Roman" charset="0"/>
                <a:ea typeface="ＭＳ Ｐゴシック" charset="-128"/>
              </a:defRPr>
            </a:lvl2pPr>
            <a:lvl3pPr>
              <a:defRPr sz="2400" i="1">
                <a:solidFill>
                  <a:schemeClr val="tx1"/>
                </a:solidFill>
                <a:latin typeface="Times New Roman" charset="0"/>
                <a:ea typeface="ＭＳ Ｐゴシック" charset="-128"/>
              </a:defRPr>
            </a:lvl3pPr>
            <a:lvl4pPr>
              <a:defRPr sz="2400" i="1">
                <a:solidFill>
                  <a:schemeClr val="tx1"/>
                </a:solidFill>
                <a:latin typeface="Times New Roman" charset="0"/>
                <a:ea typeface="ＭＳ Ｐゴシック" charset="-128"/>
              </a:defRPr>
            </a:lvl4pPr>
            <a:lvl5pPr>
              <a:defRPr sz="2400" i="1">
                <a:solidFill>
                  <a:schemeClr val="tx1"/>
                </a:solidFill>
                <a:latin typeface="Times New Roman" charset="0"/>
                <a:ea typeface="ＭＳ Ｐゴシック" charset="-128"/>
              </a:defRPr>
            </a:lvl5pPr>
            <a:lvl6pPr marL="457200" eaLnBrk="0" fontAlgn="base" hangingPunct="0">
              <a:spcBef>
                <a:spcPct val="0"/>
              </a:spcBef>
              <a:spcAft>
                <a:spcPct val="0"/>
              </a:spcAft>
              <a:defRPr sz="2400" i="1">
                <a:solidFill>
                  <a:schemeClr val="tx1"/>
                </a:solidFill>
                <a:latin typeface="Times New Roman" charset="0"/>
                <a:ea typeface="ＭＳ Ｐゴシック" charset="-128"/>
              </a:defRPr>
            </a:lvl6pPr>
            <a:lvl7pPr marL="914400" eaLnBrk="0" fontAlgn="base" hangingPunct="0">
              <a:spcBef>
                <a:spcPct val="0"/>
              </a:spcBef>
              <a:spcAft>
                <a:spcPct val="0"/>
              </a:spcAft>
              <a:defRPr sz="2400" i="1">
                <a:solidFill>
                  <a:schemeClr val="tx1"/>
                </a:solidFill>
                <a:latin typeface="Times New Roman" charset="0"/>
                <a:ea typeface="ＭＳ Ｐゴシック" charset="-128"/>
              </a:defRPr>
            </a:lvl7pPr>
            <a:lvl8pPr marL="1371600" eaLnBrk="0" fontAlgn="base" hangingPunct="0">
              <a:spcBef>
                <a:spcPct val="0"/>
              </a:spcBef>
              <a:spcAft>
                <a:spcPct val="0"/>
              </a:spcAft>
              <a:defRPr sz="2400" i="1">
                <a:solidFill>
                  <a:schemeClr val="tx1"/>
                </a:solidFill>
                <a:latin typeface="Times New Roman" charset="0"/>
                <a:ea typeface="ＭＳ Ｐゴシック" charset="-128"/>
              </a:defRPr>
            </a:lvl8pPr>
            <a:lvl9pPr marL="1828800" eaLnBrk="0" fontAlgn="base" hangingPunct="0">
              <a:spcBef>
                <a:spcPct val="0"/>
              </a:spcBef>
              <a:spcAft>
                <a:spcPct val="0"/>
              </a:spcAft>
              <a:defRPr sz="2400" i="1">
                <a:solidFill>
                  <a:schemeClr val="tx1"/>
                </a:solidFill>
                <a:latin typeface="Times New Roman" charset="0"/>
                <a:ea typeface="ＭＳ Ｐゴシック" charset="-128"/>
              </a:defRPr>
            </a:lvl9pPr>
          </a:lstStyle>
          <a:p>
            <a:pPr algn="l">
              <a:spcBef>
                <a:spcPct val="50000"/>
              </a:spcBef>
            </a:pPr>
            <a:r>
              <a:rPr lang="en-US" altLang="x-none" i="0" dirty="0"/>
              <a:t> </a:t>
            </a:r>
          </a:p>
        </p:txBody>
      </p:sp>
      <p:sp>
        <p:nvSpPr>
          <p:cNvPr id="260109" name="Text Box 13"/>
          <p:cNvSpPr txBox="1">
            <a:spLocks noChangeArrowheads="1"/>
          </p:cNvSpPr>
          <p:nvPr/>
        </p:nvSpPr>
        <p:spPr bwMode="auto">
          <a:xfrm>
            <a:off x="1905000" y="1776413"/>
            <a:ext cx="807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i="1">
                <a:solidFill>
                  <a:schemeClr val="tx1"/>
                </a:solidFill>
                <a:latin typeface="Times New Roman" charset="0"/>
                <a:ea typeface="ＭＳ Ｐゴシック" charset="-128"/>
              </a:defRPr>
            </a:lvl1pPr>
            <a:lvl2pPr marL="37931725" indent="-37474525">
              <a:defRPr sz="2400" i="1">
                <a:solidFill>
                  <a:schemeClr val="tx1"/>
                </a:solidFill>
                <a:latin typeface="Times New Roman" charset="0"/>
                <a:ea typeface="ＭＳ Ｐゴシック" charset="-128"/>
              </a:defRPr>
            </a:lvl2pPr>
            <a:lvl3pPr>
              <a:defRPr sz="2400" i="1">
                <a:solidFill>
                  <a:schemeClr val="tx1"/>
                </a:solidFill>
                <a:latin typeface="Times New Roman" charset="0"/>
                <a:ea typeface="ＭＳ Ｐゴシック" charset="-128"/>
              </a:defRPr>
            </a:lvl3pPr>
            <a:lvl4pPr>
              <a:defRPr sz="2400" i="1">
                <a:solidFill>
                  <a:schemeClr val="tx1"/>
                </a:solidFill>
                <a:latin typeface="Times New Roman" charset="0"/>
                <a:ea typeface="ＭＳ Ｐゴシック" charset="-128"/>
              </a:defRPr>
            </a:lvl4pPr>
            <a:lvl5pPr>
              <a:defRPr sz="2400" i="1">
                <a:solidFill>
                  <a:schemeClr val="tx1"/>
                </a:solidFill>
                <a:latin typeface="Times New Roman" charset="0"/>
                <a:ea typeface="ＭＳ Ｐゴシック" charset="-128"/>
              </a:defRPr>
            </a:lvl5pPr>
            <a:lvl6pPr marL="457200" eaLnBrk="0" fontAlgn="base" hangingPunct="0">
              <a:spcBef>
                <a:spcPct val="0"/>
              </a:spcBef>
              <a:spcAft>
                <a:spcPct val="0"/>
              </a:spcAft>
              <a:defRPr sz="2400" i="1">
                <a:solidFill>
                  <a:schemeClr val="tx1"/>
                </a:solidFill>
                <a:latin typeface="Times New Roman" charset="0"/>
                <a:ea typeface="ＭＳ Ｐゴシック" charset="-128"/>
              </a:defRPr>
            </a:lvl6pPr>
            <a:lvl7pPr marL="914400" eaLnBrk="0" fontAlgn="base" hangingPunct="0">
              <a:spcBef>
                <a:spcPct val="0"/>
              </a:spcBef>
              <a:spcAft>
                <a:spcPct val="0"/>
              </a:spcAft>
              <a:defRPr sz="2400" i="1">
                <a:solidFill>
                  <a:schemeClr val="tx1"/>
                </a:solidFill>
                <a:latin typeface="Times New Roman" charset="0"/>
                <a:ea typeface="ＭＳ Ｐゴシック" charset="-128"/>
              </a:defRPr>
            </a:lvl7pPr>
            <a:lvl8pPr marL="1371600" eaLnBrk="0" fontAlgn="base" hangingPunct="0">
              <a:spcBef>
                <a:spcPct val="0"/>
              </a:spcBef>
              <a:spcAft>
                <a:spcPct val="0"/>
              </a:spcAft>
              <a:defRPr sz="2400" i="1">
                <a:solidFill>
                  <a:schemeClr val="tx1"/>
                </a:solidFill>
                <a:latin typeface="Times New Roman" charset="0"/>
                <a:ea typeface="ＭＳ Ｐゴシック" charset="-128"/>
              </a:defRPr>
            </a:lvl8pPr>
            <a:lvl9pPr marL="1828800" eaLnBrk="0" fontAlgn="base" hangingPunct="0">
              <a:spcBef>
                <a:spcPct val="0"/>
              </a:spcBef>
              <a:spcAft>
                <a:spcPct val="0"/>
              </a:spcAft>
              <a:defRPr sz="2400" i="1">
                <a:solidFill>
                  <a:schemeClr val="tx1"/>
                </a:solidFill>
                <a:latin typeface="Times New Roman" charset="0"/>
                <a:ea typeface="ＭＳ Ｐゴシック" charset="-128"/>
              </a:defRPr>
            </a:lvl9pPr>
          </a:lstStyle>
          <a:p>
            <a:pPr algn="l">
              <a:spcBef>
                <a:spcPct val="50000"/>
              </a:spcBef>
            </a:pPr>
            <a:r>
              <a:rPr lang="en-US" altLang="x-none" i="0" dirty="0"/>
              <a:t> </a:t>
            </a:r>
          </a:p>
        </p:txBody>
      </p:sp>
      <p:sp>
        <p:nvSpPr>
          <p:cNvPr id="260110" name="Text Box 14"/>
          <p:cNvSpPr txBox="1">
            <a:spLocks noChangeArrowheads="1"/>
          </p:cNvSpPr>
          <p:nvPr/>
        </p:nvSpPr>
        <p:spPr bwMode="auto">
          <a:xfrm>
            <a:off x="1905000" y="1776413"/>
            <a:ext cx="807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i="1">
                <a:solidFill>
                  <a:schemeClr val="tx1"/>
                </a:solidFill>
                <a:latin typeface="Times New Roman" charset="0"/>
                <a:ea typeface="ＭＳ Ｐゴシック" charset="-128"/>
              </a:defRPr>
            </a:lvl1pPr>
            <a:lvl2pPr marL="37931725" indent="-37474525">
              <a:defRPr sz="2400" i="1">
                <a:solidFill>
                  <a:schemeClr val="tx1"/>
                </a:solidFill>
                <a:latin typeface="Times New Roman" charset="0"/>
                <a:ea typeface="ＭＳ Ｐゴシック" charset="-128"/>
              </a:defRPr>
            </a:lvl2pPr>
            <a:lvl3pPr>
              <a:defRPr sz="2400" i="1">
                <a:solidFill>
                  <a:schemeClr val="tx1"/>
                </a:solidFill>
                <a:latin typeface="Times New Roman" charset="0"/>
                <a:ea typeface="ＭＳ Ｐゴシック" charset="-128"/>
              </a:defRPr>
            </a:lvl3pPr>
            <a:lvl4pPr>
              <a:defRPr sz="2400" i="1">
                <a:solidFill>
                  <a:schemeClr val="tx1"/>
                </a:solidFill>
                <a:latin typeface="Times New Roman" charset="0"/>
                <a:ea typeface="ＭＳ Ｐゴシック" charset="-128"/>
              </a:defRPr>
            </a:lvl4pPr>
            <a:lvl5pPr>
              <a:defRPr sz="2400" i="1">
                <a:solidFill>
                  <a:schemeClr val="tx1"/>
                </a:solidFill>
                <a:latin typeface="Times New Roman" charset="0"/>
                <a:ea typeface="ＭＳ Ｐゴシック" charset="-128"/>
              </a:defRPr>
            </a:lvl5pPr>
            <a:lvl6pPr marL="457200" eaLnBrk="0" fontAlgn="base" hangingPunct="0">
              <a:spcBef>
                <a:spcPct val="0"/>
              </a:spcBef>
              <a:spcAft>
                <a:spcPct val="0"/>
              </a:spcAft>
              <a:defRPr sz="2400" i="1">
                <a:solidFill>
                  <a:schemeClr val="tx1"/>
                </a:solidFill>
                <a:latin typeface="Times New Roman" charset="0"/>
                <a:ea typeface="ＭＳ Ｐゴシック" charset="-128"/>
              </a:defRPr>
            </a:lvl6pPr>
            <a:lvl7pPr marL="914400" eaLnBrk="0" fontAlgn="base" hangingPunct="0">
              <a:spcBef>
                <a:spcPct val="0"/>
              </a:spcBef>
              <a:spcAft>
                <a:spcPct val="0"/>
              </a:spcAft>
              <a:defRPr sz="2400" i="1">
                <a:solidFill>
                  <a:schemeClr val="tx1"/>
                </a:solidFill>
                <a:latin typeface="Times New Roman" charset="0"/>
                <a:ea typeface="ＭＳ Ｐゴシック" charset="-128"/>
              </a:defRPr>
            </a:lvl7pPr>
            <a:lvl8pPr marL="1371600" eaLnBrk="0" fontAlgn="base" hangingPunct="0">
              <a:spcBef>
                <a:spcPct val="0"/>
              </a:spcBef>
              <a:spcAft>
                <a:spcPct val="0"/>
              </a:spcAft>
              <a:defRPr sz="2400" i="1">
                <a:solidFill>
                  <a:schemeClr val="tx1"/>
                </a:solidFill>
                <a:latin typeface="Times New Roman" charset="0"/>
                <a:ea typeface="ＭＳ Ｐゴシック" charset="-128"/>
              </a:defRPr>
            </a:lvl8pPr>
            <a:lvl9pPr marL="1828800" eaLnBrk="0" fontAlgn="base" hangingPunct="0">
              <a:spcBef>
                <a:spcPct val="0"/>
              </a:spcBef>
              <a:spcAft>
                <a:spcPct val="0"/>
              </a:spcAft>
              <a:defRPr sz="2400" i="1">
                <a:solidFill>
                  <a:schemeClr val="tx1"/>
                </a:solidFill>
                <a:latin typeface="Times New Roman" charset="0"/>
                <a:ea typeface="ＭＳ Ｐゴシック" charset="-128"/>
              </a:defRPr>
            </a:lvl9pPr>
          </a:lstStyle>
          <a:p>
            <a:pPr algn="l">
              <a:spcBef>
                <a:spcPct val="50000"/>
              </a:spcBef>
            </a:pPr>
            <a:r>
              <a:rPr lang="en-US" altLang="x-none" i="0" dirty="0"/>
              <a:t> </a:t>
            </a:r>
          </a:p>
        </p:txBody>
      </p:sp>
      <p:sp>
        <p:nvSpPr>
          <p:cNvPr id="125967" name="Text Box 15"/>
          <p:cNvSpPr txBox="1">
            <a:spLocks noChangeArrowheads="1"/>
          </p:cNvSpPr>
          <p:nvPr/>
        </p:nvSpPr>
        <p:spPr bwMode="auto">
          <a:xfrm>
            <a:off x="2209800" y="4062413"/>
            <a:ext cx="6629400" cy="531812"/>
          </a:xfrm>
          <a:prstGeom prst="rect">
            <a:avLst/>
          </a:prstGeom>
          <a:noFill/>
          <a:ln w="9525">
            <a:noFill/>
            <a:miter lim="800000"/>
            <a:headEnd/>
            <a:tailEnd/>
          </a:ln>
          <a:effectLst/>
        </p:spPr>
        <p:txBody>
          <a:bodyPr>
            <a:spAutoFit/>
          </a:bodyPr>
          <a:lstStyle/>
          <a:p>
            <a:pPr algn="l">
              <a:lnSpc>
                <a:spcPct val="80000"/>
              </a:lnSpc>
              <a:defRPr/>
            </a:pPr>
            <a:r>
              <a:rPr lang="en-US" sz="3600" dirty="0">
                <a:solidFill>
                  <a:srgbClr val="E1BA85"/>
                </a:solidFill>
                <a:effectLst>
                  <a:outerShdw blurRad="38100" dist="38100" dir="2700000" algn="tl">
                    <a:srgbClr val="000000"/>
                  </a:outerShdw>
                </a:effectLst>
              </a:rPr>
              <a:t>	  </a:t>
            </a:r>
          </a:p>
        </p:txBody>
      </p:sp>
      <p:sp>
        <p:nvSpPr>
          <p:cNvPr id="26" name="Title 25"/>
          <p:cNvSpPr>
            <a:spLocks noGrp="1"/>
          </p:cNvSpPr>
          <p:nvPr>
            <p:ph type="title"/>
          </p:nvPr>
        </p:nvSpPr>
        <p:spPr/>
        <p:txBody>
          <a:bodyPr/>
          <a:lstStyle/>
          <a:p>
            <a:r>
              <a:rPr lang="en-US" altLang="x-none" dirty="0"/>
              <a:t>The High Priest</a:t>
            </a:r>
          </a:p>
        </p:txBody>
      </p:sp>
      <p:sp>
        <p:nvSpPr>
          <p:cNvPr id="260113" name="Content Placeholder 26"/>
          <p:cNvSpPr>
            <a:spLocks noGrp="1"/>
          </p:cNvSpPr>
          <p:nvPr>
            <p:ph idx="1"/>
          </p:nvPr>
        </p:nvSpPr>
        <p:spPr>
          <a:xfrm>
            <a:off x="598621" y="1465008"/>
            <a:ext cx="8855740" cy="5018089"/>
          </a:xfrm>
        </p:spPr>
        <p:txBody>
          <a:bodyPr>
            <a:normAutofit/>
          </a:bodyPr>
          <a:lstStyle/>
          <a:p>
            <a:r>
              <a:rPr lang="en-US" altLang="x-none" dirty="0">
                <a:sym typeface="Zapf Dingbats" charset="0"/>
              </a:rPr>
              <a:t>The Censer: On the Day of Atonement, the high priest fills a censer full of coals from the altar as well as crushed incense, and brings it into the Most Holy Place and offers it before the Lord (Leviticus 16:12–13).</a:t>
            </a:r>
            <a:endParaRPr lang="en-US" altLang="x-none" dirty="0"/>
          </a:p>
        </p:txBody>
      </p:sp>
      <p:sp>
        <p:nvSpPr>
          <p:cNvPr id="259093" name="Right Arrow 23"/>
          <p:cNvSpPr>
            <a:spLocks noChangeArrowheads="1"/>
          </p:cNvSpPr>
          <p:nvPr/>
        </p:nvSpPr>
        <p:spPr bwMode="auto">
          <a:xfrm>
            <a:off x="10823181" y="5817705"/>
            <a:ext cx="685800" cy="457200"/>
          </a:xfrm>
          <a:prstGeom prst="rightArrow">
            <a:avLst>
              <a:gd name="adj1" fmla="val 50000"/>
              <a:gd name="adj2" fmla="val 50000"/>
            </a:avLst>
          </a:prstGeom>
          <a:solidFill>
            <a:srgbClr val="000080"/>
          </a:solidFill>
          <a:ln>
            <a:noFill/>
          </a:ln>
          <a:extLst>
            <a:ext uri="{91240B29-F687-4F45-9708-019B960494DF}">
              <a14:hiddenLine xmlns:a14="http://schemas.microsoft.com/office/drawing/2010/main" w="57150">
                <a:solidFill>
                  <a:srgbClr val="000000"/>
                </a:solidFill>
                <a:round/>
                <a:headEnd/>
                <a:tailEnd/>
              </a14:hiddenLine>
            </a:ext>
          </a:extLst>
        </p:spPr>
        <p:txBody>
          <a:bodyPr wrap="none" anchor="ctr"/>
          <a:lstStyle>
            <a:lvl1pPr>
              <a:defRPr sz="2400" i="1">
                <a:solidFill>
                  <a:schemeClr val="tx1"/>
                </a:solidFill>
                <a:latin typeface="Times New Roman" charset="0"/>
                <a:ea typeface="ＭＳ Ｐゴシック" charset="-128"/>
              </a:defRPr>
            </a:lvl1pPr>
            <a:lvl2pPr marL="37931725" indent="-37474525">
              <a:defRPr sz="2400" i="1">
                <a:solidFill>
                  <a:schemeClr val="tx1"/>
                </a:solidFill>
                <a:latin typeface="Times New Roman" charset="0"/>
                <a:ea typeface="ＭＳ Ｐゴシック" charset="-128"/>
              </a:defRPr>
            </a:lvl2pPr>
            <a:lvl3pPr>
              <a:defRPr sz="2400" i="1">
                <a:solidFill>
                  <a:schemeClr val="tx1"/>
                </a:solidFill>
                <a:latin typeface="Times New Roman" charset="0"/>
                <a:ea typeface="ＭＳ Ｐゴシック" charset="-128"/>
              </a:defRPr>
            </a:lvl3pPr>
            <a:lvl4pPr>
              <a:defRPr sz="2400" i="1">
                <a:solidFill>
                  <a:schemeClr val="tx1"/>
                </a:solidFill>
                <a:latin typeface="Times New Roman" charset="0"/>
                <a:ea typeface="ＭＳ Ｐゴシック" charset="-128"/>
              </a:defRPr>
            </a:lvl4pPr>
            <a:lvl5pPr>
              <a:defRPr sz="2400" i="1">
                <a:solidFill>
                  <a:schemeClr val="tx1"/>
                </a:solidFill>
                <a:latin typeface="Times New Roman" charset="0"/>
                <a:ea typeface="ＭＳ Ｐゴシック" charset="-128"/>
              </a:defRPr>
            </a:lvl5pPr>
            <a:lvl6pPr marL="457200" eaLnBrk="0" fontAlgn="base" hangingPunct="0">
              <a:spcBef>
                <a:spcPct val="0"/>
              </a:spcBef>
              <a:spcAft>
                <a:spcPct val="0"/>
              </a:spcAft>
              <a:defRPr sz="2400" i="1">
                <a:solidFill>
                  <a:schemeClr val="tx1"/>
                </a:solidFill>
                <a:latin typeface="Times New Roman" charset="0"/>
                <a:ea typeface="ＭＳ Ｐゴシック" charset="-128"/>
              </a:defRPr>
            </a:lvl6pPr>
            <a:lvl7pPr marL="914400" eaLnBrk="0" fontAlgn="base" hangingPunct="0">
              <a:spcBef>
                <a:spcPct val="0"/>
              </a:spcBef>
              <a:spcAft>
                <a:spcPct val="0"/>
              </a:spcAft>
              <a:defRPr sz="2400" i="1">
                <a:solidFill>
                  <a:schemeClr val="tx1"/>
                </a:solidFill>
                <a:latin typeface="Times New Roman" charset="0"/>
                <a:ea typeface="ＭＳ Ｐゴシック" charset="-128"/>
              </a:defRPr>
            </a:lvl7pPr>
            <a:lvl8pPr marL="1371600" eaLnBrk="0" fontAlgn="base" hangingPunct="0">
              <a:spcBef>
                <a:spcPct val="0"/>
              </a:spcBef>
              <a:spcAft>
                <a:spcPct val="0"/>
              </a:spcAft>
              <a:defRPr sz="2400" i="1">
                <a:solidFill>
                  <a:schemeClr val="tx1"/>
                </a:solidFill>
                <a:latin typeface="Times New Roman" charset="0"/>
                <a:ea typeface="ＭＳ Ｐゴシック" charset="-128"/>
              </a:defRPr>
            </a:lvl8pPr>
            <a:lvl9pPr marL="1828800" eaLnBrk="0" fontAlgn="base" hangingPunct="0">
              <a:spcBef>
                <a:spcPct val="0"/>
              </a:spcBef>
              <a:spcAft>
                <a:spcPct val="0"/>
              </a:spcAft>
              <a:defRPr sz="2400" i="1">
                <a:solidFill>
                  <a:schemeClr val="tx1"/>
                </a:solidFill>
                <a:latin typeface="Times New Roman" charset="0"/>
                <a:ea typeface="ＭＳ Ｐゴシック" charset="-128"/>
              </a:defRPr>
            </a:lvl9pPr>
          </a:lstStyle>
          <a:p>
            <a:endParaRPr lang="x-none" altLang="x-none"/>
          </a:p>
        </p:txBody>
      </p:sp>
    </p:spTree>
    <p:extLst>
      <p:ext uri="{BB962C8B-B14F-4D97-AF65-F5344CB8AC3E}">
        <p14:creationId xmlns:p14="http://schemas.microsoft.com/office/powerpoint/2010/main" val="102509068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altLang="x-none" dirty="0"/>
              <a:t>The High Priest</a:t>
            </a:r>
          </a:p>
        </p:txBody>
      </p:sp>
      <p:sp>
        <p:nvSpPr>
          <p:cNvPr id="10" name="Content Placeholder 9"/>
          <p:cNvSpPr>
            <a:spLocks noGrp="1"/>
          </p:cNvSpPr>
          <p:nvPr>
            <p:ph idx="1"/>
          </p:nvPr>
        </p:nvSpPr>
        <p:spPr/>
        <p:txBody>
          <a:bodyPr/>
          <a:lstStyle/>
          <a:p>
            <a:r>
              <a:rPr lang="en-US" altLang="x-none" dirty="0"/>
              <a:t>Jesus is our high priest. He is righteous and merciful, and was willing to sacrifice his life for us and now he lives to intercede for us. </a:t>
            </a:r>
          </a:p>
          <a:p>
            <a:r>
              <a:rPr lang="en-US" altLang="x-none" dirty="0"/>
              <a:t>The Bible says that anyone is saved if they go to God through Jesus Christ (Hebrews 7:25).</a:t>
            </a:r>
          </a:p>
          <a:p>
            <a:endParaRPr lang="en-US" altLang="x-none" dirty="0"/>
          </a:p>
        </p:txBody>
      </p:sp>
    </p:spTree>
    <p:extLst>
      <p:ext uri="{BB962C8B-B14F-4D97-AF65-F5344CB8AC3E}">
        <p14:creationId xmlns:p14="http://schemas.microsoft.com/office/powerpoint/2010/main" val="103637764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The Raspberry Pi - Accessories</a:t>
            </a:r>
            <a:endParaRPr lang="en-US" dirty="0"/>
          </a:p>
        </p:txBody>
      </p:sp>
      <p:sp>
        <p:nvSpPr>
          <p:cNvPr id="5" name="Text Placeholder 4"/>
          <p:cNvSpPr>
            <a:spLocks noGrp="1"/>
          </p:cNvSpPr>
          <p:nvPr>
            <p:ph type="body" sz="half" idx="2"/>
          </p:nvPr>
        </p:nvSpPr>
        <p:spPr/>
        <p:txBody>
          <a:bodyPr/>
          <a:lstStyle/>
          <a:p>
            <a:endParaRPr lang="en-US" dirty="0"/>
          </a:p>
        </p:txBody>
      </p:sp>
    </p:spTree>
    <p:extLst>
      <p:ext uri="{BB962C8B-B14F-4D97-AF65-F5344CB8AC3E}">
        <p14:creationId xmlns:p14="http://schemas.microsoft.com/office/powerpoint/2010/main" val="206272100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Accessories</a:t>
            </a:r>
            <a:endParaRPr lang="en-US" dirty="0"/>
          </a:p>
        </p:txBody>
      </p:sp>
      <p:sp>
        <p:nvSpPr>
          <p:cNvPr id="5" name="Content Placeholder 4"/>
          <p:cNvSpPr>
            <a:spLocks noGrp="1"/>
          </p:cNvSpPr>
          <p:nvPr>
            <p:ph idx="1"/>
          </p:nvPr>
        </p:nvSpPr>
        <p:spPr/>
        <p:txBody>
          <a:bodyPr>
            <a:normAutofit lnSpcReduction="10000"/>
          </a:bodyPr>
          <a:lstStyle/>
          <a:p>
            <a:r>
              <a:rPr lang="en-US" dirty="0" smtClean="0"/>
              <a:t>There are several companies that make accessories for the Raspberry Pi beyond the Raspberry PI foundation.</a:t>
            </a:r>
          </a:p>
          <a:p>
            <a:pPr lvl="1"/>
            <a:r>
              <a:rPr lang="en-US" dirty="0"/>
              <a:t>Cases</a:t>
            </a:r>
          </a:p>
          <a:p>
            <a:pPr lvl="1"/>
            <a:r>
              <a:rPr lang="en-US" dirty="0"/>
              <a:t>Cameras</a:t>
            </a:r>
          </a:p>
          <a:p>
            <a:pPr lvl="1"/>
            <a:r>
              <a:rPr lang="en-US" dirty="0" smtClean="0"/>
              <a:t>Hats, pHats, GPIO adapters</a:t>
            </a:r>
          </a:p>
          <a:p>
            <a:pPr lvl="1"/>
            <a:r>
              <a:rPr lang="en-US" dirty="0" smtClean="0"/>
              <a:t>Screens and Displays</a:t>
            </a:r>
          </a:p>
          <a:p>
            <a:pPr lvl="1"/>
            <a:r>
              <a:rPr lang="en-US" dirty="0" smtClean="0"/>
              <a:t>Project Kits</a:t>
            </a:r>
            <a:endParaRPr lang="en-US" dirty="0"/>
          </a:p>
        </p:txBody>
      </p:sp>
    </p:spTree>
    <p:extLst>
      <p:ext uri="{BB962C8B-B14F-4D97-AF65-F5344CB8AC3E}">
        <p14:creationId xmlns:p14="http://schemas.microsoft.com/office/powerpoint/2010/main" val="103284294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Cases</a:t>
            </a:r>
            <a:endParaRPr lang="en-US" dirty="0"/>
          </a:p>
        </p:txBody>
      </p:sp>
      <p:sp>
        <p:nvSpPr>
          <p:cNvPr id="3" name="Content Placeholder 2"/>
          <p:cNvSpPr>
            <a:spLocks noGrp="1"/>
          </p:cNvSpPr>
          <p:nvPr>
            <p:ph idx="1"/>
          </p:nvPr>
        </p:nvSpPr>
        <p:spPr/>
        <p:txBody>
          <a:bodyPr/>
          <a:lstStyle/>
          <a:p>
            <a:r>
              <a:rPr lang="en-US" dirty="0" smtClean="0"/>
              <a:t>You can get cases for a variety of uses from general protection to home audio/visual solutions to weather proof enclosures for outdoor use.</a:t>
            </a:r>
            <a:endParaRPr lang="en-US" dirty="0"/>
          </a:p>
        </p:txBody>
      </p:sp>
      <p:pic>
        <p:nvPicPr>
          <p:cNvPr id="25602" name="Picture 2" descr="fficial Raspberry Pi 3 Case - White/Red - RASPBERRY PI ACCESSORIES - The Pi Hu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0569" y="3193773"/>
            <a:ext cx="3150703" cy="3150703"/>
          </a:xfrm>
          <a:prstGeom prst="rect">
            <a:avLst/>
          </a:prstGeom>
          <a:noFill/>
          <a:extLst>
            <a:ext uri="{909E8E84-426E-40DD-AFC4-6F175D3DCCD1}">
              <a14:hiddenFill xmlns:a14="http://schemas.microsoft.com/office/drawing/2010/main">
                <a:solidFill>
                  <a:srgbClr val="FFFFFF"/>
                </a:solidFill>
              </a14:hiddenFill>
            </a:ext>
          </a:extLst>
        </p:spPr>
      </p:pic>
      <p:pic>
        <p:nvPicPr>
          <p:cNvPr id="25606" name="Picture 6" descr="ibow 3B+ (Raspberry Pi 3 &amp; 3B+)"/>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31366" y="3193773"/>
            <a:ext cx="3664227" cy="3664227"/>
          </a:xfrm>
          <a:prstGeom prst="rect">
            <a:avLst/>
          </a:prstGeom>
          <a:noFill/>
          <a:extLst>
            <a:ext uri="{909E8E84-426E-40DD-AFC4-6F175D3DCCD1}">
              <a14:hiddenFill xmlns:a14="http://schemas.microsoft.com/office/drawing/2010/main">
                <a:solidFill>
                  <a:srgbClr val="FFFFFF"/>
                </a:solidFill>
              </a14:hiddenFill>
            </a:ext>
          </a:extLst>
        </p:spPr>
      </p:pic>
      <p:pic>
        <p:nvPicPr>
          <p:cNvPr id="25608" name="Picture 8" descr="aspberry Pi 3 Desktop Ki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87139" y="2753139"/>
            <a:ext cx="4104861" cy="41048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248349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Cameras</a:t>
            </a:r>
            <a:endParaRPr lang="en-US" dirty="0"/>
          </a:p>
        </p:txBody>
      </p:sp>
      <p:sp>
        <p:nvSpPr>
          <p:cNvPr id="3" name="Content Placeholder 2"/>
          <p:cNvSpPr>
            <a:spLocks noGrp="1"/>
          </p:cNvSpPr>
          <p:nvPr>
            <p:ph idx="1"/>
          </p:nvPr>
        </p:nvSpPr>
        <p:spPr/>
        <p:txBody>
          <a:bodyPr/>
          <a:lstStyle/>
          <a:p>
            <a:r>
              <a:rPr lang="en-US" dirty="0" smtClean="0"/>
              <a:t>There are official cameras including one that uses infrared sensors.</a:t>
            </a:r>
          </a:p>
          <a:p>
            <a:r>
              <a:rPr lang="en-US" dirty="0" smtClean="0"/>
              <a:t>Connect to the Raspberry Pi via a flexible cable.</a:t>
            </a:r>
            <a:endParaRPr lang="en-US" dirty="0"/>
          </a:p>
        </p:txBody>
      </p:sp>
      <p:pic>
        <p:nvPicPr>
          <p:cNvPr id="4" name="Picture 3"/>
          <p:cNvPicPr>
            <a:picLocks noChangeAspect="1"/>
          </p:cNvPicPr>
          <p:nvPr/>
        </p:nvPicPr>
        <p:blipFill>
          <a:blip r:embed="rId2"/>
          <a:stretch>
            <a:fillRect/>
          </a:stretch>
        </p:blipFill>
        <p:spPr>
          <a:xfrm>
            <a:off x="154906" y="3877397"/>
            <a:ext cx="5609790" cy="2140839"/>
          </a:xfrm>
          <a:prstGeom prst="rect">
            <a:avLst/>
          </a:prstGeom>
        </p:spPr>
      </p:pic>
      <p:pic>
        <p:nvPicPr>
          <p:cNvPr id="5" name="Picture 4"/>
          <p:cNvPicPr>
            <a:picLocks noChangeAspect="1"/>
          </p:cNvPicPr>
          <p:nvPr/>
        </p:nvPicPr>
        <p:blipFill>
          <a:blip r:embed="rId3"/>
          <a:stretch>
            <a:fillRect/>
          </a:stretch>
        </p:blipFill>
        <p:spPr>
          <a:xfrm>
            <a:off x="5764696" y="3877397"/>
            <a:ext cx="6427304" cy="2326300"/>
          </a:xfrm>
          <a:prstGeom prst="rect">
            <a:avLst/>
          </a:prstGeom>
        </p:spPr>
      </p:pic>
    </p:spTree>
    <p:extLst>
      <p:ext uri="{BB962C8B-B14F-4D97-AF65-F5344CB8AC3E}">
        <p14:creationId xmlns:p14="http://schemas.microsoft.com/office/powerpoint/2010/main" val="213551757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idx="1"/>
          </p:nvPr>
        </p:nvSpPr>
        <p:spPr/>
        <p:txBody>
          <a:bodyPr>
            <a:normAutofit/>
          </a:bodyPr>
          <a:lstStyle/>
          <a:p>
            <a:r>
              <a:rPr lang="en-US" dirty="0" smtClean="0"/>
              <a:t>Bible </a:t>
            </a:r>
            <a:r>
              <a:rPr lang="en-US" dirty="0"/>
              <a:t>Study: 10-15 minutes</a:t>
            </a:r>
          </a:p>
          <a:p>
            <a:r>
              <a:rPr lang="en-US" dirty="0" smtClean="0"/>
              <a:t>The Raspberry Pi: 5-10 minutes</a:t>
            </a:r>
          </a:p>
          <a:p>
            <a:r>
              <a:rPr lang="en-US" dirty="0" smtClean="0"/>
              <a:t>Hacking Minecraft with Python: </a:t>
            </a:r>
            <a:r>
              <a:rPr lang="en-US" dirty="0"/>
              <a:t>30-45 </a:t>
            </a:r>
            <a:r>
              <a:rPr lang="en-US" dirty="0" smtClean="0"/>
              <a:t>minutes</a:t>
            </a:r>
          </a:p>
          <a:p>
            <a:pPr lvl="1"/>
            <a:r>
              <a:rPr lang="en-US" dirty="0" smtClean="0"/>
              <a:t>Introduction to Python Programming</a:t>
            </a:r>
          </a:p>
          <a:p>
            <a:pPr lvl="1"/>
            <a:r>
              <a:rPr lang="en-US" dirty="0" smtClean="0"/>
              <a:t>Example Project: Steve the Iceman!</a:t>
            </a:r>
            <a:endParaRPr lang="en-US" dirty="0"/>
          </a:p>
          <a:p>
            <a:endParaRPr lang="en-US" dirty="0"/>
          </a:p>
        </p:txBody>
      </p:sp>
    </p:spTree>
    <p:extLst>
      <p:ext uri="{BB962C8B-B14F-4D97-AF65-F5344CB8AC3E}">
        <p14:creationId xmlns:p14="http://schemas.microsoft.com/office/powerpoint/2010/main" val="26187894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Hats, pHats, GPIO </a:t>
            </a:r>
            <a:r>
              <a:rPr lang="en-US" dirty="0" smtClean="0"/>
              <a:t>adapters</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A hat plugs into the GPIO header on top.</a:t>
            </a:r>
          </a:p>
          <a:p>
            <a:r>
              <a:rPr lang="en-US" dirty="0" smtClean="0"/>
              <a:t>pHats were coined by Adafruit and tend to be smaller boards that also plug into the GPIO header.</a:t>
            </a:r>
          </a:p>
          <a:p>
            <a:r>
              <a:rPr lang="en-US" dirty="0" smtClean="0"/>
              <a:t>Provide additional hardware capabilities for the board.</a:t>
            </a:r>
          </a:p>
          <a:p>
            <a:pPr lvl="1"/>
            <a:r>
              <a:rPr lang="en-US" dirty="0" smtClean="0"/>
              <a:t>Audio</a:t>
            </a:r>
          </a:p>
          <a:p>
            <a:pPr lvl="1"/>
            <a:r>
              <a:rPr lang="en-US" dirty="0" smtClean="0"/>
              <a:t>Video</a:t>
            </a:r>
          </a:p>
          <a:p>
            <a:pPr lvl="1"/>
            <a:r>
              <a:rPr lang="en-US" dirty="0" smtClean="0"/>
              <a:t>Wireless Radios</a:t>
            </a:r>
          </a:p>
          <a:p>
            <a:pPr lvl="1"/>
            <a:r>
              <a:rPr lang="en-US" dirty="0" smtClean="0"/>
              <a:t>GPS</a:t>
            </a:r>
          </a:p>
          <a:p>
            <a:pPr lvl="1"/>
            <a:r>
              <a:rPr lang="en-US" dirty="0" smtClean="0"/>
              <a:t>And more! </a:t>
            </a:r>
            <a:endParaRPr lang="en-US" dirty="0"/>
          </a:p>
        </p:txBody>
      </p:sp>
    </p:spTree>
    <p:extLst>
      <p:ext uri="{BB962C8B-B14F-4D97-AF65-F5344CB8AC3E}">
        <p14:creationId xmlns:p14="http://schemas.microsoft.com/office/powerpoint/2010/main" val="198493374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Hats, pHats, GPIO adapters</a:t>
            </a:r>
          </a:p>
        </p:txBody>
      </p:sp>
      <p:pic>
        <p:nvPicPr>
          <p:cNvPr id="27650" name="Picture 2" descr="aspberry Pi Sense HAT (Astro-Pi) - RASPBERRY PI ACCESSORIES - The Pi Hut -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24687" y="3234217"/>
            <a:ext cx="4284696" cy="353833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3"/>
          <a:stretch>
            <a:fillRect/>
          </a:stretch>
        </p:blipFill>
        <p:spPr>
          <a:xfrm>
            <a:off x="6103018" y="1464499"/>
            <a:ext cx="3940133" cy="1835978"/>
          </a:xfrm>
          <a:prstGeom prst="rect">
            <a:avLst/>
          </a:prstGeom>
        </p:spPr>
      </p:pic>
      <p:pic>
        <p:nvPicPr>
          <p:cNvPr id="5" name="Picture 4"/>
          <p:cNvPicPr>
            <a:picLocks noChangeAspect="1"/>
          </p:cNvPicPr>
          <p:nvPr/>
        </p:nvPicPr>
        <p:blipFill>
          <a:blip r:embed="rId4"/>
          <a:stretch>
            <a:fillRect/>
          </a:stretch>
        </p:blipFill>
        <p:spPr>
          <a:xfrm>
            <a:off x="6140507" y="3319670"/>
            <a:ext cx="3902644" cy="3367424"/>
          </a:xfrm>
          <a:prstGeom prst="rect">
            <a:avLst/>
          </a:prstGeom>
        </p:spPr>
      </p:pic>
      <p:pic>
        <p:nvPicPr>
          <p:cNvPr id="6" name="Picture 5"/>
          <p:cNvPicPr>
            <a:picLocks noChangeAspect="1"/>
          </p:cNvPicPr>
          <p:nvPr/>
        </p:nvPicPr>
        <p:blipFill>
          <a:blip r:embed="rId5"/>
          <a:stretch>
            <a:fillRect/>
          </a:stretch>
        </p:blipFill>
        <p:spPr>
          <a:xfrm>
            <a:off x="1394330" y="1484997"/>
            <a:ext cx="3945410" cy="1834673"/>
          </a:xfrm>
          <a:prstGeom prst="rect">
            <a:avLst/>
          </a:prstGeom>
        </p:spPr>
      </p:pic>
    </p:spTree>
    <p:extLst>
      <p:ext uri="{BB962C8B-B14F-4D97-AF65-F5344CB8AC3E}">
        <p14:creationId xmlns:p14="http://schemas.microsoft.com/office/powerpoint/2010/main" val="67978049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Screens and </a:t>
            </a:r>
            <a:r>
              <a:rPr lang="en-US" dirty="0" smtClean="0"/>
              <a:t>Displays</a:t>
            </a:r>
            <a:endParaRPr lang="en-US" dirty="0"/>
          </a:p>
        </p:txBody>
      </p:sp>
      <p:pic>
        <p:nvPicPr>
          <p:cNvPr id="28674" name="Picture 2" descr="dafruit Blue&amp;White 16x2 LCD+Keypad Kit for Raspberry Pi [ADA111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3048" y="2756452"/>
            <a:ext cx="3545613" cy="266103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3"/>
          <a:stretch>
            <a:fillRect/>
          </a:stretch>
        </p:blipFill>
        <p:spPr>
          <a:xfrm>
            <a:off x="4621874" y="1590260"/>
            <a:ext cx="7265326" cy="5007456"/>
          </a:xfrm>
          <a:prstGeom prst="rect">
            <a:avLst/>
          </a:prstGeom>
        </p:spPr>
      </p:pic>
    </p:spTree>
    <p:extLst>
      <p:ext uri="{BB962C8B-B14F-4D97-AF65-F5344CB8AC3E}">
        <p14:creationId xmlns:p14="http://schemas.microsoft.com/office/powerpoint/2010/main" val="88826406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 Kits</a:t>
            </a:r>
            <a:endParaRPr lang="en-US" dirty="0"/>
          </a:p>
        </p:txBody>
      </p:sp>
      <p:sp>
        <p:nvSpPr>
          <p:cNvPr id="3" name="Content Placeholder 2"/>
          <p:cNvSpPr>
            <a:spLocks noGrp="1"/>
          </p:cNvSpPr>
          <p:nvPr>
            <p:ph idx="1"/>
          </p:nvPr>
        </p:nvSpPr>
        <p:spPr/>
        <p:txBody>
          <a:bodyPr/>
          <a:lstStyle/>
          <a:p>
            <a:r>
              <a:rPr lang="en-US" dirty="0" smtClean="0"/>
              <a:t>There are many kits available that contain all of the parts you need for your experiment.</a:t>
            </a:r>
            <a:endParaRPr lang="en-US" dirty="0"/>
          </a:p>
        </p:txBody>
      </p:sp>
      <p:pic>
        <p:nvPicPr>
          <p:cNvPr id="4" name="Picture 3"/>
          <p:cNvPicPr>
            <a:picLocks noChangeAspect="1"/>
          </p:cNvPicPr>
          <p:nvPr/>
        </p:nvPicPr>
        <p:blipFill>
          <a:blip r:embed="rId2"/>
          <a:stretch>
            <a:fillRect/>
          </a:stretch>
        </p:blipFill>
        <p:spPr>
          <a:xfrm>
            <a:off x="393149" y="2660736"/>
            <a:ext cx="5604839" cy="4029213"/>
          </a:xfrm>
          <a:prstGeom prst="rect">
            <a:avLst/>
          </a:prstGeom>
        </p:spPr>
      </p:pic>
      <p:pic>
        <p:nvPicPr>
          <p:cNvPr id="5" name="Picture 4"/>
          <p:cNvPicPr>
            <a:picLocks noChangeAspect="1"/>
          </p:cNvPicPr>
          <p:nvPr/>
        </p:nvPicPr>
        <p:blipFill>
          <a:blip r:embed="rId3"/>
          <a:stretch>
            <a:fillRect/>
          </a:stretch>
        </p:blipFill>
        <p:spPr>
          <a:xfrm>
            <a:off x="6383066" y="2544417"/>
            <a:ext cx="5898498" cy="4313583"/>
          </a:xfrm>
          <a:prstGeom prst="rect">
            <a:avLst/>
          </a:prstGeom>
        </p:spPr>
      </p:pic>
    </p:spTree>
    <p:extLst>
      <p:ext uri="{BB962C8B-B14F-4D97-AF65-F5344CB8AC3E}">
        <p14:creationId xmlns:p14="http://schemas.microsoft.com/office/powerpoint/2010/main" val="100357131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Hacking Minecraft with Python</a:t>
            </a:r>
            <a:endParaRPr lang="en-US" dirty="0"/>
          </a:p>
        </p:txBody>
      </p:sp>
      <p:sp>
        <p:nvSpPr>
          <p:cNvPr id="5" name="Text Placeholder 4"/>
          <p:cNvSpPr>
            <a:spLocks noGrp="1"/>
          </p:cNvSpPr>
          <p:nvPr>
            <p:ph type="body" sz="half" idx="2"/>
          </p:nvPr>
        </p:nvSpPr>
        <p:spPr/>
        <p:txBody>
          <a:bodyPr/>
          <a:lstStyle/>
          <a:p>
            <a:endParaRPr lang="en-US" dirty="0"/>
          </a:p>
        </p:txBody>
      </p:sp>
    </p:spTree>
    <p:extLst>
      <p:ext uri="{BB962C8B-B14F-4D97-AF65-F5344CB8AC3E}">
        <p14:creationId xmlns:p14="http://schemas.microsoft.com/office/powerpoint/2010/main" val="44940496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Minecraft Commands</a:t>
            </a:r>
            <a:endParaRPr lang="en-US" dirty="0"/>
          </a:p>
        </p:txBody>
      </p:sp>
      <p:pic>
        <p:nvPicPr>
          <p:cNvPr id="4" name="Picture 3"/>
          <p:cNvPicPr>
            <a:picLocks noChangeAspect="1"/>
          </p:cNvPicPr>
          <p:nvPr/>
        </p:nvPicPr>
        <p:blipFill>
          <a:blip r:embed="rId2"/>
          <a:stretch>
            <a:fillRect/>
          </a:stretch>
        </p:blipFill>
        <p:spPr>
          <a:xfrm>
            <a:off x="469311" y="2020957"/>
            <a:ext cx="11273043" cy="4320208"/>
          </a:xfrm>
          <a:prstGeom prst="rect">
            <a:avLst/>
          </a:prstGeom>
        </p:spPr>
      </p:pic>
    </p:spTree>
    <p:extLst>
      <p:ext uri="{BB962C8B-B14F-4D97-AF65-F5344CB8AC3E}">
        <p14:creationId xmlns:p14="http://schemas.microsoft.com/office/powerpoint/2010/main" val="7166411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Executing Python Scripts</a:t>
            </a:r>
            <a:endParaRPr lang="en-US" dirty="0"/>
          </a:p>
        </p:txBody>
      </p:sp>
      <p:sp>
        <p:nvSpPr>
          <p:cNvPr id="5" name="Content Placeholder 4"/>
          <p:cNvSpPr>
            <a:spLocks noGrp="1"/>
          </p:cNvSpPr>
          <p:nvPr>
            <p:ph idx="1"/>
          </p:nvPr>
        </p:nvSpPr>
        <p:spPr/>
        <p:txBody>
          <a:bodyPr/>
          <a:lstStyle/>
          <a:p>
            <a:r>
              <a:rPr lang="en-US" dirty="0" smtClean="0"/>
              <a:t>Working with the Python interactive console is fun, but what a pain it is to have to enter the code over and over again. </a:t>
            </a:r>
          </a:p>
          <a:p>
            <a:r>
              <a:rPr lang="en-US" dirty="0" smtClean="0"/>
              <a:t>There is a better way: Python scripts!</a:t>
            </a:r>
          </a:p>
          <a:p>
            <a:r>
              <a:rPr lang="en-US" dirty="0" smtClean="0"/>
              <a:t>Python scripts are simply files where we store our code.</a:t>
            </a:r>
          </a:p>
          <a:p>
            <a:r>
              <a:rPr lang="en-US" dirty="0" smtClean="0"/>
              <a:t>Files are named with .py file extension.</a:t>
            </a:r>
            <a:endParaRPr lang="en-US" dirty="0"/>
          </a:p>
        </p:txBody>
      </p:sp>
    </p:spTree>
    <p:extLst>
      <p:ext uri="{BB962C8B-B14F-4D97-AF65-F5344CB8AC3E}">
        <p14:creationId xmlns:p14="http://schemas.microsoft.com/office/powerpoint/2010/main" val="70784730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Python Scripts</a:t>
            </a:r>
            <a:endParaRPr lang="en-US" dirty="0"/>
          </a:p>
        </p:txBody>
      </p:sp>
      <p:sp>
        <p:nvSpPr>
          <p:cNvPr id="3" name="Content Placeholder 2"/>
          <p:cNvSpPr>
            <a:spLocks noGrp="1"/>
          </p:cNvSpPr>
          <p:nvPr>
            <p:ph idx="1"/>
          </p:nvPr>
        </p:nvSpPr>
        <p:spPr/>
        <p:txBody>
          <a:bodyPr/>
          <a:lstStyle/>
          <a:p>
            <a:r>
              <a:rPr lang="en-US" dirty="0" smtClean="0"/>
              <a:t>Let’s create a folder where we can store our scripts.</a:t>
            </a:r>
          </a:p>
          <a:p>
            <a:pPr lvl="1"/>
            <a:r>
              <a:rPr lang="en-US" dirty="0" smtClean="0"/>
              <a:t>Open the command window “terminal”</a:t>
            </a:r>
          </a:p>
          <a:p>
            <a:pPr lvl="1"/>
            <a:r>
              <a:rPr lang="en-US" dirty="0" smtClean="0"/>
              <a:t>Type in these commands:</a:t>
            </a:r>
          </a:p>
          <a:p>
            <a:pPr marL="1219170" lvl="2" indent="0">
              <a:buNone/>
            </a:pPr>
            <a:r>
              <a:rPr lang="en-US" dirty="0" smtClean="0">
                <a:latin typeface="Courier New" charset="0"/>
                <a:ea typeface="Courier New" charset="0"/>
                <a:cs typeface="Courier New" charset="0"/>
              </a:rPr>
              <a:t>cd ~</a:t>
            </a:r>
          </a:p>
          <a:p>
            <a:pPr marL="1219170" lvl="2" indent="0">
              <a:buNone/>
            </a:pPr>
            <a:r>
              <a:rPr lang="en-US" dirty="0" smtClean="0">
                <a:latin typeface="Courier New" charset="0"/>
                <a:ea typeface="Courier New" charset="0"/>
                <a:cs typeface="Courier New" charset="0"/>
              </a:rPr>
              <a:t>mkdir minepi</a:t>
            </a:r>
          </a:p>
          <a:p>
            <a:pPr marL="1219170" lvl="2" indent="0">
              <a:buNone/>
            </a:pPr>
            <a:r>
              <a:rPr lang="en-US" dirty="0" smtClean="0">
                <a:latin typeface="Courier New" charset="0"/>
                <a:ea typeface="Courier New" charset="0"/>
                <a:cs typeface="Courier New" charset="0"/>
              </a:rPr>
              <a:t>cd minepi</a:t>
            </a:r>
            <a:endParaRPr lang="en-US" dirty="0">
              <a:latin typeface="Courier New" charset="0"/>
              <a:ea typeface="Courier New" charset="0"/>
              <a:cs typeface="Courier New" charset="0"/>
            </a:endParaRPr>
          </a:p>
          <a:p>
            <a:r>
              <a:rPr lang="en-US" dirty="0" smtClean="0"/>
              <a:t>We will use this folder to place all of our programs. </a:t>
            </a:r>
            <a:endParaRPr lang="en-US" dirty="0"/>
          </a:p>
          <a:p>
            <a:pPr marL="1219170" lvl="2" indent="0">
              <a:buNone/>
            </a:pPr>
            <a:endParaRPr lang="en-US" dirty="0">
              <a:latin typeface="Courier New" charset="0"/>
              <a:ea typeface="Courier New" charset="0"/>
              <a:cs typeface="Courier New" charset="0"/>
            </a:endParaRPr>
          </a:p>
        </p:txBody>
      </p:sp>
    </p:spTree>
    <p:extLst>
      <p:ext uri="{BB962C8B-B14F-4D97-AF65-F5344CB8AC3E}">
        <p14:creationId xmlns:p14="http://schemas.microsoft.com/office/powerpoint/2010/main" val="7577945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Controlling Blocks</a:t>
            </a:r>
            <a:endParaRPr lang="en-US" dirty="0"/>
          </a:p>
        </p:txBody>
      </p:sp>
      <p:sp>
        <p:nvSpPr>
          <p:cNvPr id="3" name="Content Placeholder 2"/>
          <p:cNvSpPr>
            <a:spLocks noGrp="1"/>
          </p:cNvSpPr>
          <p:nvPr>
            <p:ph idx="1"/>
          </p:nvPr>
        </p:nvSpPr>
        <p:spPr/>
        <p:txBody>
          <a:bodyPr/>
          <a:lstStyle/>
          <a:p>
            <a:r>
              <a:rPr lang="en-US" dirty="0"/>
              <a:t>The Minecraft: Pi Edition API lets you can turn any block in the </a:t>
            </a:r>
            <a:r>
              <a:rPr lang="en-US" dirty="0" smtClean="0"/>
              <a:t>world into </a:t>
            </a:r>
            <a:r>
              <a:rPr lang="en-US" dirty="0"/>
              <a:t>any other block: dirt into diamond, water into lava or stone into air</a:t>
            </a:r>
            <a:r>
              <a:rPr lang="en-US" dirty="0" smtClean="0"/>
              <a:t>!</a:t>
            </a:r>
          </a:p>
          <a:p>
            <a:r>
              <a:rPr lang="en-US" dirty="0"/>
              <a:t>By combining functions that get the player’s position with those that change blocks, you can make the world change around the playerwithout them doing anything.</a:t>
            </a:r>
          </a:p>
        </p:txBody>
      </p:sp>
    </p:spTree>
    <p:extLst>
      <p:ext uri="{BB962C8B-B14F-4D97-AF65-F5344CB8AC3E}">
        <p14:creationId xmlns:p14="http://schemas.microsoft.com/office/powerpoint/2010/main" val="14992467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Steve the Iceman</a:t>
            </a:r>
            <a:endParaRPr lang="en-US" dirty="0"/>
          </a:p>
        </p:txBody>
      </p:sp>
      <p:sp>
        <p:nvSpPr>
          <p:cNvPr id="3" name="Content Placeholder 2"/>
          <p:cNvSpPr>
            <a:spLocks noGrp="1"/>
          </p:cNvSpPr>
          <p:nvPr>
            <p:ph idx="1"/>
          </p:nvPr>
        </p:nvSpPr>
        <p:spPr/>
        <p:txBody>
          <a:bodyPr>
            <a:normAutofit fontScale="62500" lnSpcReduction="20000"/>
          </a:bodyPr>
          <a:lstStyle/>
          <a:p>
            <a:r>
              <a:rPr lang="en-US" dirty="0" smtClean="0"/>
              <a:t>Open </a:t>
            </a:r>
            <a:r>
              <a:rPr lang="en-US" dirty="0"/>
              <a:t>IDLE by clicking </a:t>
            </a:r>
            <a:r>
              <a:rPr lang="en-US" i="1" dirty="0">
                <a:solidFill>
                  <a:srgbClr val="00B050"/>
                </a:solidFill>
              </a:rPr>
              <a:t>Menu</a:t>
            </a:r>
            <a:r>
              <a:rPr lang="en-US" dirty="0"/>
              <a:t> &gt; </a:t>
            </a:r>
            <a:r>
              <a:rPr lang="en-US" i="1" dirty="0">
                <a:solidFill>
                  <a:srgbClr val="00B050"/>
                </a:solidFill>
              </a:rPr>
              <a:t>Programming</a:t>
            </a:r>
            <a:r>
              <a:rPr lang="en-US" dirty="0"/>
              <a:t> &gt; </a:t>
            </a:r>
            <a:r>
              <a:rPr lang="en-US" i="1" dirty="0">
                <a:solidFill>
                  <a:srgbClr val="00B050"/>
                </a:solidFill>
              </a:rPr>
              <a:t>Python 3</a:t>
            </a:r>
            <a:r>
              <a:rPr lang="en-US" dirty="0" smtClean="0"/>
              <a:t>.</a:t>
            </a:r>
          </a:p>
          <a:p>
            <a:r>
              <a:rPr lang="en-US" dirty="0" smtClean="0"/>
              <a:t>Use </a:t>
            </a:r>
            <a:r>
              <a:rPr lang="en-US" i="1" dirty="0">
                <a:solidFill>
                  <a:srgbClr val="00B050"/>
                </a:solidFill>
              </a:rPr>
              <a:t>File</a:t>
            </a:r>
            <a:r>
              <a:rPr lang="en-US" dirty="0"/>
              <a:t> &gt; </a:t>
            </a:r>
            <a:r>
              <a:rPr lang="en-US" i="1" dirty="0">
                <a:solidFill>
                  <a:srgbClr val="00B050"/>
                </a:solidFill>
              </a:rPr>
              <a:t>New Window</a:t>
            </a:r>
            <a:r>
              <a:rPr lang="en-US" dirty="0"/>
              <a:t> to create a new program and </a:t>
            </a:r>
            <a:r>
              <a:rPr lang="en-US" dirty="0" smtClean="0"/>
              <a:t>save it </a:t>
            </a:r>
            <a:r>
              <a:rPr lang="en-US" dirty="0"/>
              <a:t>as ‘</a:t>
            </a:r>
            <a:r>
              <a:rPr lang="en-US" dirty="0">
                <a:solidFill>
                  <a:srgbClr val="00B050"/>
                </a:solidFill>
              </a:rPr>
              <a:t>iceman.py</a:t>
            </a:r>
            <a:r>
              <a:rPr lang="en-US" dirty="0" smtClean="0"/>
              <a:t>’.</a:t>
            </a:r>
            <a:endParaRPr lang="en-US" dirty="0"/>
          </a:p>
          <a:p>
            <a:r>
              <a:rPr lang="en-US" dirty="0" smtClean="0"/>
              <a:t>At </a:t>
            </a:r>
            <a:r>
              <a:rPr lang="en-US" dirty="0"/>
              <a:t>the top of your program import the minecraft and </a:t>
            </a:r>
            <a:r>
              <a:rPr lang="en-US" dirty="0" smtClean="0"/>
              <a:t>block modules </a:t>
            </a:r>
            <a:r>
              <a:rPr lang="en-US" dirty="0"/>
              <a:t>to use the </a:t>
            </a:r>
            <a:r>
              <a:rPr lang="en-US" dirty="0" smtClean="0"/>
              <a:t>API:</a:t>
            </a:r>
          </a:p>
          <a:p>
            <a:pPr marL="609585" lvl="1" indent="0">
              <a:buNone/>
            </a:pPr>
            <a:r>
              <a:rPr lang="en-US" dirty="0" smtClean="0">
                <a:latin typeface="Courier New" charset="0"/>
                <a:ea typeface="Courier New" charset="0"/>
                <a:cs typeface="Courier New" charset="0"/>
              </a:rPr>
              <a:t>import </a:t>
            </a:r>
            <a:r>
              <a:rPr lang="en-US" dirty="0">
                <a:latin typeface="Courier New" charset="0"/>
                <a:ea typeface="Courier New" charset="0"/>
                <a:cs typeface="Courier New" charset="0"/>
              </a:rPr>
              <a:t>mcpi.minecraft as </a:t>
            </a:r>
            <a:r>
              <a:rPr lang="en-US" dirty="0" smtClean="0">
                <a:latin typeface="Courier New" charset="0"/>
                <a:ea typeface="Courier New" charset="0"/>
                <a:cs typeface="Courier New" charset="0"/>
              </a:rPr>
              <a:t>minecraft</a:t>
            </a:r>
          </a:p>
          <a:p>
            <a:pPr marL="609585" lvl="1" indent="0">
              <a:buNone/>
            </a:pPr>
            <a:r>
              <a:rPr lang="en-US" dirty="0" smtClean="0">
                <a:latin typeface="Courier New" charset="0"/>
                <a:ea typeface="Courier New" charset="0"/>
                <a:cs typeface="Courier New" charset="0"/>
              </a:rPr>
              <a:t>import </a:t>
            </a:r>
            <a:r>
              <a:rPr lang="en-US" dirty="0">
                <a:latin typeface="Courier New" charset="0"/>
                <a:ea typeface="Courier New" charset="0"/>
                <a:cs typeface="Courier New" charset="0"/>
              </a:rPr>
              <a:t>mcpi.block as </a:t>
            </a:r>
            <a:r>
              <a:rPr lang="en-US" dirty="0" smtClean="0">
                <a:latin typeface="Courier New" charset="0"/>
                <a:ea typeface="Courier New" charset="0"/>
                <a:cs typeface="Courier New" charset="0"/>
              </a:rPr>
              <a:t>block</a:t>
            </a:r>
          </a:p>
          <a:p>
            <a:r>
              <a:rPr lang="en-US" dirty="0" smtClean="0"/>
              <a:t>Create </a:t>
            </a:r>
            <a:r>
              <a:rPr lang="en-US" dirty="0"/>
              <a:t>a connection from your program to Minecraft and call it mc:   </a:t>
            </a:r>
            <a:endParaRPr lang="en-US" dirty="0" smtClean="0"/>
          </a:p>
          <a:p>
            <a:pPr marL="609585" lvl="1" indent="0">
              <a:buNone/>
            </a:pPr>
            <a:r>
              <a:rPr lang="en-US" dirty="0" smtClean="0">
                <a:latin typeface="Courier New" charset="0"/>
                <a:ea typeface="Courier New" charset="0"/>
                <a:cs typeface="Courier New" charset="0"/>
              </a:rPr>
              <a:t>mc </a:t>
            </a:r>
            <a:r>
              <a:rPr lang="en-US" dirty="0">
                <a:latin typeface="Courier New" charset="0"/>
                <a:ea typeface="Courier New" charset="0"/>
                <a:cs typeface="Courier New" charset="0"/>
              </a:rPr>
              <a:t>= minecraft.Minecraft.create</a:t>
            </a:r>
            <a:r>
              <a:rPr lang="en-US" dirty="0" smtClean="0">
                <a:latin typeface="Courier New" charset="0"/>
                <a:ea typeface="Courier New" charset="0"/>
                <a:cs typeface="Courier New" charset="0"/>
              </a:rPr>
              <a:t>()</a:t>
            </a:r>
            <a:endParaRPr lang="en-US" dirty="0">
              <a:latin typeface="Courier New" charset="0"/>
              <a:ea typeface="Courier New" charset="0"/>
              <a:cs typeface="Courier New" charset="0"/>
            </a:endParaRPr>
          </a:p>
          <a:p>
            <a:r>
              <a:rPr lang="en-US" dirty="0" smtClean="0"/>
              <a:t>Get </a:t>
            </a:r>
            <a:r>
              <a:rPr lang="en-US" dirty="0"/>
              <a:t>the player’s ‘tile’ position (the block Steve is standing on), </a:t>
            </a:r>
            <a:r>
              <a:rPr lang="en-US" dirty="0" smtClean="0"/>
              <a:t>and store </a:t>
            </a:r>
            <a:r>
              <a:rPr lang="en-US" dirty="0"/>
              <a:t>it in a variable called p:   </a:t>
            </a:r>
            <a:endParaRPr lang="en-US" dirty="0" smtClean="0"/>
          </a:p>
          <a:p>
            <a:pPr marL="609585" lvl="1" indent="0">
              <a:buNone/>
            </a:pPr>
            <a:r>
              <a:rPr lang="en-US" dirty="0" smtClean="0">
                <a:latin typeface="Courier New" charset="0"/>
                <a:ea typeface="Courier New" charset="0"/>
                <a:cs typeface="Courier New" charset="0"/>
              </a:rPr>
              <a:t>p </a:t>
            </a:r>
            <a:r>
              <a:rPr lang="en-US" dirty="0">
                <a:latin typeface="Courier New" charset="0"/>
                <a:ea typeface="Courier New" charset="0"/>
                <a:cs typeface="Courier New" charset="0"/>
              </a:rPr>
              <a:t>= mc.player.getTilePos</a:t>
            </a:r>
            <a:r>
              <a:rPr lang="en-US" dirty="0" smtClean="0">
                <a:latin typeface="Courier New" charset="0"/>
                <a:ea typeface="Courier New" charset="0"/>
                <a:cs typeface="Courier New" charset="0"/>
              </a:rPr>
              <a:t>()</a:t>
            </a:r>
          </a:p>
          <a:p>
            <a:r>
              <a:rPr lang="en-US" dirty="0" smtClean="0"/>
              <a:t>Use the setBlock() function to change this block to snow</a:t>
            </a:r>
            <a:r>
              <a:rPr lang="en-US" dirty="0"/>
              <a:t>:   </a:t>
            </a:r>
            <a:endParaRPr lang="en-US" dirty="0" smtClean="0"/>
          </a:p>
          <a:p>
            <a:pPr marL="609585" lvl="1" indent="0">
              <a:buNone/>
            </a:pPr>
            <a:r>
              <a:rPr lang="en-US" dirty="0" smtClean="0">
                <a:latin typeface="Courier New" charset="0"/>
                <a:ea typeface="Courier New" charset="0"/>
                <a:cs typeface="Courier New" charset="0"/>
              </a:rPr>
              <a:t>mc.setBlock(p.x</a:t>
            </a:r>
            <a:r>
              <a:rPr lang="en-US" dirty="0">
                <a:latin typeface="Courier New" charset="0"/>
                <a:ea typeface="Courier New" charset="0"/>
                <a:cs typeface="Courier New" charset="0"/>
              </a:rPr>
              <a:t>, p.y, p.z, block.SNOW</a:t>
            </a:r>
            <a:r>
              <a:rPr lang="en-US" dirty="0" smtClean="0">
                <a:latin typeface="Courier New" charset="0"/>
                <a:ea typeface="Courier New" charset="0"/>
                <a:cs typeface="Courier New" charset="0"/>
              </a:rPr>
              <a:t>)</a:t>
            </a:r>
          </a:p>
          <a:p>
            <a:r>
              <a:rPr lang="en-US" dirty="0" smtClean="0"/>
              <a:t>Run </a:t>
            </a:r>
            <a:r>
              <a:rPr lang="en-US" dirty="0"/>
              <a:t>your program by clicking </a:t>
            </a:r>
            <a:r>
              <a:rPr lang="en-US" i="1" dirty="0">
                <a:solidFill>
                  <a:srgbClr val="00B050"/>
                </a:solidFill>
              </a:rPr>
              <a:t>Run</a:t>
            </a:r>
            <a:r>
              <a:rPr lang="en-US" dirty="0"/>
              <a:t> &gt; </a:t>
            </a:r>
            <a:r>
              <a:rPr lang="en-US" i="1" dirty="0">
                <a:solidFill>
                  <a:srgbClr val="00B050"/>
                </a:solidFill>
              </a:rPr>
              <a:t>Run Module</a:t>
            </a:r>
            <a:r>
              <a:rPr lang="en-US" dirty="0"/>
              <a:t>.</a:t>
            </a:r>
          </a:p>
        </p:txBody>
      </p:sp>
    </p:spTree>
    <p:extLst>
      <p:ext uri="{BB962C8B-B14F-4D97-AF65-F5344CB8AC3E}">
        <p14:creationId xmlns:p14="http://schemas.microsoft.com/office/powerpoint/2010/main" val="10439108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Bible Study</a:t>
            </a:r>
            <a:endParaRPr lang="en-US" dirty="0"/>
          </a:p>
        </p:txBody>
      </p:sp>
      <p:sp>
        <p:nvSpPr>
          <p:cNvPr id="5" name="Text Placeholder 4"/>
          <p:cNvSpPr>
            <a:spLocks noGrp="1"/>
          </p:cNvSpPr>
          <p:nvPr>
            <p:ph type="body" sz="half" idx="2"/>
          </p:nvPr>
        </p:nvSpPr>
        <p:spPr/>
        <p:txBody>
          <a:bodyPr>
            <a:normAutofit/>
          </a:bodyPr>
          <a:lstStyle/>
          <a:p>
            <a:pPr algn="ctr"/>
            <a:r>
              <a:rPr lang="en-US" sz="4400" dirty="0" smtClean="0"/>
              <a:t>Gems in the Bible</a:t>
            </a:r>
            <a:endParaRPr lang="en-US" sz="4400" dirty="0"/>
          </a:p>
        </p:txBody>
      </p:sp>
    </p:spTree>
    <p:extLst>
      <p:ext uri="{BB962C8B-B14F-4D97-AF65-F5344CB8AC3E}">
        <p14:creationId xmlns:p14="http://schemas.microsoft.com/office/powerpoint/2010/main" val="91981758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 iceman.py</a:t>
            </a:r>
            <a:endParaRPr lang="en-US" dirty="0"/>
          </a:p>
        </p:txBody>
      </p:sp>
      <p:sp>
        <p:nvSpPr>
          <p:cNvPr id="3" name="Content Placeholder 2"/>
          <p:cNvSpPr>
            <a:spLocks noGrp="1"/>
          </p:cNvSpPr>
          <p:nvPr>
            <p:ph idx="1"/>
          </p:nvPr>
        </p:nvSpPr>
        <p:spPr>
          <a:xfrm>
            <a:off x="598621" y="1465008"/>
            <a:ext cx="10801562" cy="5018089"/>
          </a:xfrm>
        </p:spPr>
        <p:txBody>
          <a:bodyPr>
            <a:noAutofit/>
          </a:bodyPr>
          <a:lstStyle/>
          <a:p>
            <a:pPr marL="0" indent="0">
              <a:buNone/>
            </a:pPr>
            <a:r>
              <a:rPr lang="en-US" sz="2800" dirty="0" smtClean="0">
                <a:latin typeface="Courier New" charset="0"/>
                <a:ea typeface="Courier New" charset="0"/>
                <a:cs typeface="Courier New" charset="0"/>
              </a:rPr>
              <a:t># iceman.py </a:t>
            </a:r>
            <a:r>
              <a:rPr lang="mr-IN" sz="2800" dirty="0" smtClean="0">
                <a:latin typeface="Courier New" charset="0"/>
                <a:ea typeface="Courier New" charset="0"/>
                <a:cs typeface="Courier New" charset="0"/>
              </a:rPr>
              <a:t>–</a:t>
            </a:r>
            <a:r>
              <a:rPr lang="en-US" sz="2800" dirty="0" smtClean="0">
                <a:latin typeface="Courier New" charset="0"/>
                <a:ea typeface="Courier New" charset="0"/>
                <a:cs typeface="Courier New" charset="0"/>
              </a:rPr>
              <a:t> Set the tile Steve is on to ice.</a:t>
            </a:r>
          </a:p>
          <a:p>
            <a:pPr marL="0" indent="0">
              <a:buNone/>
            </a:pPr>
            <a:r>
              <a:rPr lang="en-US" sz="2800" dirty="0" smtClean="0">
                <a:latin typeface="Courier New" charset="0"/>
                <a:ea typeface="Courier New" charset="0"/>
                <a:cs typeface="Courier New" charset="0"/>
              </a:rPr>
              <a:t>from </a:t>
            </a:r>
            <a:r>
              <a:rPr lang="en-US" sz="2800" dirty="0">
                <a:latin typeface="Courier New" charset="0"/>
                <a:ea typeface="Courier New" charset="0"/>
                <a:cs typeface="Courier New" charset="0"/>
              </a:rPr>
              <a:t>mcpi.minecraft </a:t>
            </a:r>
            <a:r>
              <a:rPr lang="en-US" sz="2800" dirty="0" smtClean="0">
                <a:latin typeface="Courier New" charset="0"/>
                <a:ea typeface="Courier New" charset="0"/>
                <a:cs typeface="Courier New" charset="0"/>
              </a:rPr>
              <a:t>import </a:t>
            </a:r>
            <a:r>
              <a:rPr lang="en-US" sz="2800" dirty="0">
                <a:latin typeface="Courier New" charset="0"/>
                <a:ea typeface="Courier New" charset="0"/>
                <a:cs typeface="Courier New" charset="0"/>
              </a:rPr>
              <a:t>Minecraft </a:t>
            </a:r>
            <a:endParaRPr lang="en-US" sz="2800" dirty="0" smtClean="0">
              <a:latin typeface="Courier New" charset="0"/>
              <a:ea typeface="Courier New" charset="0"/>
              <a:cs typeface="Courier New" charset="0"/>
            </a:endParaRPr>
          </a:p>
          <a:p>
            <a:pPr marL="0" indent="0">
              <a:buNone/>
            </a:pPr>
            <a:r>
              <a:rPr lang="en-US" sz="2800" dirty="0" smtClean="0">
                <a:latin typeface="Courier New" charset="0"/>
                <a:ea typeface="Courier New" charset="0"/>
                <a:cs typeface="Courier New" charset="0"/>
              </a:rPr>
              <a:t>from </a:t>
            </a:r>
            <a:r>
              <a:rPr lang="en-US" sz="2800" dirty="0">
                <a:latin typeface="Courier New" charset="0"/>
                <a:ea typeface="Courier New" charset="0"/>
                <a:cs typeface="Courier New" charset="0"/>
              </a:rPr>
              <a:t>mcpi import </a:t>
            </a:r>
            <a:r>
              <a:rPr lang="en-US" sz="2800" dirty="0" smtClean="0">
                <a:latin typeface="Courier New" charset="0"/>
                <a:ea typeface="Courier New" charset="0"/>
                <a:cs typeface="Courier New" charset="0"/>
              </a:rPr>
              <a:t>block</a:t>
            </a:r>
          </a:p>
          <a:p>
            <a:pPr marL="0" indent="0">
              <a:buNone/>
            </a:pPr>
            <a:r>
              <a:rPr lang="en-US" sz="2800" dirty="0" smtClean="0">
                <a:latin typeface="Courier New" charset="0"/>
                <a:ea typeface="Courier New" charset="0"/>
                <a:cs typeface="Courier New" charset="0"/>
              </a:rPr>
              <a:t>mc </a:t>
            </a:r>
            <a:r>
              <a:rPr lang="en-US" sz="2800" dirty="0">
                <a:latin typeface="Courier New" charset="0"/>
                <a:ea typeface="Courier New" charset="0"/>
                <a:cs typeface="Courier New" charset="0"/>
              </a:rPr>
              <a:t>= Minecraft.create</a:t>
            </a:r>
            <a:r>
              <a:rPr lang="en-US" sz="2800" dirty="0" smtClean="0">
                <a:latin typeface="Courier New" charset="0"/>
                <a:ea typeface="Courier New" charset="0"/>
                <a:cs typeface="Courier New" charset="0"/>
              </a:rPr>
              <a:t>()</a:t>
            </a:r>
          </a:p>
          <a:p>
            <a:pPr marL="0" indent="0">
              <a:buNone/>
            </a:pPr>
            <a:r>
              <a:rPr lang="en-US" sz="2800" dirty="0" err="1" smtClean="0">
                <a:latin typeface="Courier New" charset="0"/>
                <a:ea typeface="Courier New" charset="0"/>
                <a:cs typeface="Courier New" charset="0"/>
              </a:rPr>
              <a:t>pos</a:t>
            </a:r>
            <a:r>
              <a:rPr lang="en-US" sz="2800" dirty="0" smtClean="0">
                <a:latin typeface="Courier New" charset="0"/>
                <a:ea typeface="Courier New" charset="0"/>
                <a:cs typeface="Courier New" charset="0"/>
              </a:rPr>
              <a:t> </a:t>
            </a:r>
            <a:r>
              <a:rPr lang="en-US" sz="2800" dirty="0">
                <a:latin typeface="Courier New" charset="0"/>
                <a:ea typeface="Courier New" charset="0"/>
                <a:cs typeface="Courier New" charset="0"/>
              </a:rPr>
              <a:t>= mc.player.getTilePos() </a:t>
            </a:r>
            <a:endParaRPr lang="en-US" sz="2800" dirty="0" smtClean="0">
              <a:latin typeface="Courier New" charset="0"/>
              <a:ea typeface="Courier New" charset="0"/>
              <a:cs typeface="Courier New" charset="0"/>
            </a:endParaRPr>
          </a:p>
          <a:p>
            <a:pPr marL="0" indent="0">
              <a:buNone/>
            </a:pPr>
            <a:r>
              <a:rPr lang="en-US" sz="2800" dirty="0" smtClean="0">
                <a:latin typeface="Courier New" charset="0"/>
                <a:ea typeface="Courier New" charset="0"/>
                <a:cs typeface="Courier New" charset="0"/>
              </a:rPr>
              <a:t>mc.setBlock(</a:t>
            </a:r>
            <a:r>
              <a:rPr lang="en-US" sz="2800" dirty="0" err="1" smtClean="0">
                <a:latin typeface="Courier New" charset="0"/>
                <a:ea typeface="Courier New" charset="0"/>
                <a:cs typeface="Courier New" charset="0"/>
              </a:rPr>
              <a:t>pos.x</a:t>
            </a:r>
            <a:r>
              <a:rPr lang="en-US" sz="2800" dirty="0">
                <a:latin typeface="Courier New" charset="0"/>
                <a:ea typeface="Courier New" charset="0"/>
                <a:cs typeface="Courier New" charset="0"/>
              </a:rPr>
              <a:t>, </a:t>
            </a:r>
            <a:r>
              <a:rPr lang="en-US" sz="2800" dirty="0" err="1" smtClean="0">
                <a:latin typeface="Courier New" charset="0"/>
                <a:ea typeface="Courier New" charset="0"/>
                <a:cs typeface="Courier New" charset="0"/>
              </a:rPr>
              <a:t>pos.y</a:t>
            </a:r>
            <a:r>
              <a:rPr lang="en-US" sz="2800" dirty="0">
                <a:latin typeface="Courier New" charset="0"/>
                <a:ea typeface="Courier New" charset="0"/>
                <a:cs typeface="Courier New" charset="0"/>
              </a:rPr>
              <a:t>, </a:t>
            </a:r>
            <a:r>
              <a:rPr lang="en-US" sz="2800" dirty="0" err="1" smtClean="0">
                <a:latin typeface="Courier New" charset="0"/>
                <a:ea typeface="Courier New" charset="0"/>
                <a:cs typeface="Courier New" charset="0"/>
              </a:rPr>
              <a:t>pos.z</a:t>
            </a:r>
            <a:r>
              <a:rPr lang="en-US" sz="2800" dirty="0">
                <a:latin typeface="Courier New" charset="0"/>
                <a:ea typeface="Courier New" charset="0"/>
                <a:cs typeface="Courier New" charset="0"/>
              </a:rPr>
              <a:t>, block.SNOW</a:t>
            </a:r>
            <a:r>
              <a:rPr lang="en-US" sz="2800" dirty="0" smtClean="0">
                <a:latin typeface="Courier New" charset="0"/>
                <a:ea typeface="Courier New" charset="0"/>
                <a:cs typeface="Courier New" charset="0"/>
              </a:rPr>
              <a:t>)</a:t>
            </a:r>
          </a:p>
          <a:p>
            <a:pPr marL="0" indent="0">
              <a:buNone/>
            </a:pPr>
            <a:r>
              <a:rPr lang="en-US" sz="2800" dirty="0" smtClean="0">
                <a:latin typeface="Courier New" charset="0"/>
                <a:ea typeface="Courier New" charset="0"/>
                <a:cs typeface="Courier New" charset="0"/>
              </a:rPr>
              <a:t>    </a:t>
            </a:r>
            <a:endParaRPr lang="en-US" sz="2800" dirty="0">
              <a:latin typeface="Courier New" charset="0"/>
              <a:ea typeface="Courier New" charset="0"/>
              <a:cs typeface="Courier New" charset="0"/>
            </a:endParaRPr>
          </a:p>
        </p:txBody>
      </p:sp>
    </p:spTree>
    <p:extLst>
      <p:ext uri="{BB962C8B-B14F-4D97-AF65-F5344CB8AC3E}">
        <p14:creationId xmlns:p14="http://schemas.microsoft.com/office/powerpoint/2010/main" val="18903292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Steve the Iceman</a:t>
            </a:r>
            <a:endParaRPr lang="en-US" dirty="0"/>
          </a:p>
        </p:txBody>
      </p:sp>
      <p:sp>
        <p:nvSpPr>
          <p:cNvPr id="3" name="Content Placeholder 2"/>
          <p:cNvSpPr>
            <a:spLocks noGrp="1"/>
          </p:cNvSpPr>
          <p:nvPr>
            <p:ph idx="1"/>
          </p:nvPr>
        </p:nvSpPr>
        <p:spPr/>
        <p:txBody>
          <a:bodyPr/>
          <a:lstStyle/>
          <a:p>
            <a:r>
              <a:rPr lang="en-US" dirty="0"/>
              <a:t>Go back to Minecraft and look down: the block you’re standing on will now be covered in snow. Make sure you’re standing on the ground and not flying, as you can’t put snow in the air</a:t>
            </a:r>
            <a:r>
              <a:rPr lang="en-US" dirty="0" smtClean="0"/>
              <a:t>!</a:t>
            </a:r>
          </a:p>
          <a:p>
            <a:r>
              <a:rPr lang="en-US" dirty="0" smtClean="0"/>
              <a:t>Next</a:t>
            </a:r>
            <a:r>
              <a:rPr lang="en-US" dirty="0"/>
              <a:t>, </a:t>
            </a:r>
            <a:r>
              <a:rPr lang="en-US" dirty="0" smtClean="0"/>
              <a:t>let’s change </a:t>
            </a:r>
            <a:r>
              <a:rPr lang="en-US" dirty="0"/>
              <a:t>the program so that it loops forever, always getting the player’s position and turning that block to snow; that way, Steve will create snow wherever he </a:t>
            </a:r>
            <a:r>
              <a:rPr lang="en-US" dirty="0" smtClean="0"/>
              <a:t>walks!</a:t>
            </a:r>
            <a:endParaRPr lang="en-US" dirty="0"/>
          </a:p>
        </p:txBody>
      </p:sp>
    </p:spTree>
    <p:extLst>
      <p:ext uri="{BB962C8B-B14F-4D97-AF65-F5344CB8AC3E}">
        <p14:creationId xmlns:p14="http://schemas.microsoft.com/office/powerpoint/2010/main" val="19894749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Steve the Iceman</a:t>
            </a:r>
            <a:endParaRPr lang="en-US" dirty="0"/>
          </a:p>
        </p:txBody>
      </p:sp>
      <p:sp>
        <p:nvSpPr>
          <p:cNvPr id="3" name="Content Placeholder 2"/>
          <p:cNvSpPr>
            <a:spLocks noGrp="1"/>
          </p:cNvSpPr>
          <p:nvPr>
            <p:ph idx="1"/>
          </p:nvPr>
        </p:nvSpPr>
        <p:spPr/>
        <p:txBody>
          <a:bodyPr>
            <a:normAutofit fontScale="77500" lnSpcReduction="20000"/>
          </a:bodyPr>
          <a:lstStyle/>
          <a:p>
            <a:r>
              <a:rPr lang="en-US" dirty="0"/>
              <a:t>Go back to Python and modify your </a:t>
            </a:r>
            <a:r>
              <a:rPr lang="en-US" dirty="0">
                <a:solidFill>
                  <a:srgbClr val="00B050"/>
                </a:solidFill>
              </a:rPr>
              <a:t>iceman.py</a:t>
            </a:r>
            <a:r>
              <a:rPr lang="en-US" dirty="0"/>
              <a:t> </a:t>
            </a:r>
            <a:r>
              <a:rPr lang="en-US" dirty="0" smtClean="0"/>
              <a:t>program save it as a new file named ‘</a:t>
            </a:r>
            <a:r>
              <a:rPr lang="en-US" dirty="0" smtClean="0">
                <a:solidFill>
                  <a:srgbClr val="00B050"/>
                </a:solidFill>
              </a:rPr>
              <a:t>iceman1.py</a:t>
            </a:r>
            <a:r>
              <a:rPr lang="en-US" dirty="0" smtClean="0"/>
              <a:t>’ with </a:t>
            </a:r>
            <a:r>
              <a:rPr lang="en-US" i="1" dirty="0" smtClean="0">
                <a:solidFill>
                  <a:srgbClr val="00B050"/>
                </a:solidFill>
              </a:rPr>
              <a:t>File</a:t>
            </a:r>
            <a:r>
              <a:rPr lang="en-US" dirty="0" smtClean="0"/>
              <a:t> -&gt; </a:t>
            </a:r>
            <a:r>
              <a:rPr lang="en-US" i="1" dirty="0" smtClean="0">
                <a:solidFill>
                  <a:srgbClr val="00B050"/>
                </a:solidFill>
              </a:rPr>
              <a:t>Save As</a:t>
            </a:r>
          </a:p>
          <a:p>
            <a:r>
              <a:rPr lang="en-US" dirty="0" smtClean="0"/>
              <a:t>Add </a:t>
            </a:r>
            <a:r>
              <a:rPr lang="en-US" dirty="0"/>
              <a:t>a while loop to the bottom of your program. This loop </a:t>
            </a:r>
            <a:r>
              <a:rPr lang="en-US" dirty="0" smtClean="0"/>
              <a:t>will continue forever: </a:t>
            </a:r>
            <a:r>
              <a:rPr lang="en-US" dirty="0" smtClean="0">
                <a:solidFill>
                  <a:srgbClr val="00B050"/>
                </a:solidFill>
              </a:rPr>
              <a:t>while True:</a:t>
            </a:r>
          </a:p>
          <a:p>
            <a:r>
              <a:rPr lang="en-US" dirty="0" smtClean="0"/>
              <a:t>The </a:t>
            </a:r>
            <a:r>
              <a:rPr lang="en-US" dirty="0"/>
              <a:t>rest of your program will be indented under the while loop. </a:t>
            </a:r>
            <a:r>
              <a:rPr lang="en-US" dirty="0" smtClean="0"/>
              <a:t>If IDLE </a:t>
            </a:r>
            <a:r>
              <a:rPr lang="en-US" dirty="0"/>
              <a:t>doesn’t indent the next line for you, press Tab. Add the code to find the player’s position and create the </a:t>
            </a:r>
            <a:r>
              <a:rPr lang="en-US" dirty="0" smtClean="0"/>
              <a:t>snow block:</a:t>
            </a:r>
          </a:p>
          <a:p>
            <a:pPr marL="609585" lvl="1" indent="0">
              <a:buNone/>
            </a:pPr>
            <a:r>
              <a:rPr lang="en-US" dirty="0" smtClean="0">
                <a:latin typeface="Courier New" charset="0"/>
                <a:ea typeface="Courier New" charset="0"/>
                <a:cs typeface="Courier New" charset="0"/>
              </a:rPr>
              <a:t>while True:</a:t>
            </a:r>
          </a:p>
          <a:p>
            <a:pPr marL="609585" lvl="1" indent="0">
              <a:buNone/>
            </a:pPr>
            <a:r>
              <a:rPr lang="en-US" dirty="0">
                <a:latin typeface="Courier New" charset="0"/>
                <a:ea typeface="Courier New" charset="0"/>
                <a:cs typeface="Courier New" charset="0"/>
              </a:rPr>
              <a:t> </a:t>
            </a:r>
            <a:r>
              <a:rPr lang="en-US" dirty="0" smtClean="0">
                <a:latin typeface="Courier New" charset="0"/>
                <a:ea typeface="Courier New" charset="0"/>
                <a:cs typeface="Courier New" charset="0"/>
              </a:rPr>
              <a:t>   p </a:t>
            </a:r>
            <a:r>
              <a:rPr lang="en-US" dirty="0">
                <a:latin typeface="Courier New" charset="0"/>
                <a:ea typeface="Courier New" charset="0"/>
                <a:cs typeface="Courier New" charset="0"/>
              </a:rPr>
              <a:t>= mc.player.getTilePos</a:t>
            </a:r>
            <a:r>
              <a:rPr lang="en-US" dirty="0" smtClean="0">
                <a:latin typeface="Courier New" charset="0"/>
                <a:ea typeface="Courier New" charset="0"/>
                <a:cs typeface="Courier New" charset="0"/>
              </a:rPr>
              <a:t>()</a:t>
            </a:r>
          </a:p>
          <a:p>
            <a:pPr marL="609585" lvl="1" indent="0">
              <a:buNone/>
            </a:pPr>
            <a:r>
              <a:rPr lang="en-US" dirty="0" smtClean="0">
                <a:latin typeface="Courier New" charset="0"/>
                <a:ea typeface="Courier New" charset="0"/>
                <a:cs typeface="Courier New" charset="0"/>
              </a:rPr>
              <a:t>    </a:t>
            </a:r>
            <a:r>
              <a:rPr lang="en-US" dirty="0">
                <a:latin typeface="Courier New" charset="0"/>
                <a:ea typeface="Courier New" charset="0"/>
                <a:cs typeface="Courier New" charset="0"/>
              </a:rPr>
              <a:t>mc.setBlock(p.x, p.y, p.z, </a:t>
            </a:r>
            <a:r>
              <a:rPr lang="en-US" dirty="0" smtClean="0">
                <a:latin typeface="Courier New" charset="0"/>
                <a:ea typeface="Courier New" charset="0"/>
                <a:cs typeface="Courier New" charset="0"/>
              </a:rPr>
              <a:t>block.SNOW)</a:t>
            </a:r>
          </a:p>
          <a:p>
            <a:r>
              <a:rPr lang="en-US" dirty="0"/>
              <a:t>Run your program by clicking </a:t>
            </a:r>
            <a:r>
              <a:rPr lang="en-US" i="1" dirty="0">
                <a:solidFill>
                  <a:srgbClr val="00B050"/>
                </a:solidFill>
              </a:rPr>
              <a:t>Run</a:t>
            </a:r>
            <a:r>
              <a:rPr lang="en-US" dirty="0"/>
              <a:t> &gt; </a:t>
            </a:r>
            <a:r>
              <a:rPr lang="en-US" i="1" dirty="0">
                <a:solidFill>
                  <a:srgbClr val="00B050"/>
                </a:solidFill>
              </a:rPr>
              <a:t>Run Module</a:t>
            </a:r>
            <a:r>
              <a:rPr lang="en-US" dirty="0"/>
              <a:t>.</a:t>
            </a:r>
          </a:p>
        </p:txBody>
      </p:sp>
    </p:spTree>
    <p:extLst>
      <p:ext uri="{BB962C8B-B14F-4D97-AF65-F5344CB8AC3E}">
        <p14:creationId xmlns:p14="http://schemas.microsoft.com/office/powerpoint/2010/main" val="5053334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Steve the Iceman</a:t>
            </a:r>
          </a:p>
        </p:txBody>
      </p:sp>
      <p:pic>
        <p:nvPicPr>
          <p:cNvPr id="6" name="Picture 5"/>
          <p:cNvPicPr>
            <a:picLocks noChangeAspect="1"/>
          </p:cNvPicPr>
          <p:nvPr/>
        </p:nvPicPr>
        <p:blipFill>
          <a:blip r:embed="rId2"/>
          <a:stretch>
            <a:fillRect/>
          </a:stretch>
        </p:blipFill>
        <p:spPr>
          <a:xfrm>
            <a:off x="1962151" y="1465008"/>
            <a:ext cx="8267700" cy="5029200"/>
          </a:xfrm>
          <a:prstGeom prst="rect">
            <a:avLst/>
          </a:prstGeom>
        </p:spPr>
      </p:pic>
    </p:spTree>
    <p:extLst>
      <p:ext uri="{BB962C8B-B14F-4D97-AF65-F5344CB8AC3E}">
        <p14:creationId xmlns:p14="http://schemas.microsoft.com/office/powerpoint/2010/main" val="119028985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 iceman1.py</a:t>
            </a:r>
            <a:endParaRPr lang="en-US" dirty="0"/>
          </a:p>
        </p:txBody>
      </p:sp>
      <p:sp>
        <p:nvSpPr>
          <p:cNvPr id="3" name="Content Placeholder 2"/>
          <p:cNvSpPr>
            <a:spLocks noGrp="1"/>
          </p:cNvSpPr>
          <p:nvPr>
            <p:ph idx="1"/>
          </p:nvPr>
        </p:nvSpPr>
        <p:spPr>
          <a:xfrm>
            <a:off x="599768" y="1484886"/>
            <a:ext cx="10994760" cy="5018089"/>
          </a:xfrm>
        </p:spPr>
        <p:txBody>
          <a:bodyPr>
            <a:noAutofit/>
          </a:bodyPr>
          <a:lstStyle/>
          <a:p>
            <a:pPr marL="0" indent="0">
              <a:buNone/>
            </a:pPr>
            <a:r>
              <a:rPr lang="en-US" sz="2800" dirty="0">
                <a:latin typeface="Courier New" charset="0"/>
                <a:ea typeface="Courier New" charset="0"/>
                <a:cs typeface="Courier New" charset="0"/>
              </a:rPr>
              <a:t># </a:t>
            </a:r>
            <a:r>
              <a:rPr lang="en-US" sz="2800" dirty="0" smtClean="0">
                <a:latin typeface="Courier New" charset="0"/>
                <a:ea typeface="Courier New" charset="0"/>
                <a:cs typeface="Courier New" charset="0"/>
              </a:rPr>
              <a:t>iceman1.py </a:t>
            </a:r>
            <a:r>
              <a:rPr lang="mr-IN" sz="2800" dirty="0">
                <a:latin typeface="Courier New" charset="0"/>
                <a:ea typeface="Courier New" charset="0"/>
                <a:cs typeface="Courier New" charset="0"/>
              </a:rPr>
              <a:t>–</a:t>
            </a:r>
            <a:r>
              <a:rPr lang="en-US" sz="2800" dirty="0">
                <a:latin typeface="Courier New" charset="0"/>
                <a:ea typeface="Courier New" charset="0"/>
                <a:cs typeface="Courier New" charset="0"/>
              </a:rPr>
              <a:t> Set </a:t>
            </a:r>
            <a:r>
              <a:rPr lang="en-US" sz="2800" dirty="0" smtClean="0">
                <a:latin typeface="Courier New" charset="0"/>
                <a:ea typeface="Courier New" charset="0"/>
                <a:cs typeface="Courier New" charset="0"/>
              </a:rPr>
              <a:t>every </a:t>
            </a:r>
            <a:r>
              <a:rPr lang="en-US" sz="2800" dirty="0">
                <a:latin typeface="Courier New" charset="0"/>
                <a:ea typeface="Courier New" charset="0"/>
                <a:cs typeface="Courier New" charset="0"/>
              </a:rPr>
              <a:t>tile Steve </a:t>
            </a:r>
            <a:r>
              <a:rPr lang="en-US" sz="2800" dirty="0" smtClean="0">
                <a:latin typeface="Courier New" charset="0"/>
                <a:ea typeface="Courier New" charset="0"/>
                <a:cs typeface="Courier New" charset="0"/>
              </a:rPr>
              <a:t>walks </a:t>
            </a:r>
            <a:r>
              <a:rPr lang="en-US" sz="2800" dirty="0">
                <a:latin typeface="Courier New" charset="0"/>
                <a:ea typeface="Courier New" charset="0"/>
                <a:cs typeface="Courier New" charset="0"/>
              </a:rPr>
              <a:t>on </a:t>
            </a:r>
            <a:endParaRPr lang="en-US" sz="2800" dirty="0" smtClean="0">
              <a:latin typeface="Courier New" charset="0"/>
              <a:ea typeface="Courier New" charset="0"/>
              <a:cs typeface="Courier New" charset="0"/>
            </a:endParaRPr>
          </a:p>
          <a:p>
            <a:pPr marL="0" indent="0">
              <a:buNone/>
            </a:pPr>
            <a:r>
              <a:rPr lang="en-US" sz="2800" dirty="0" smtClean="0">
                <a:latin typeface="Courier New" charset="0"/>
                <a:ea typeface="Courier New" charset="0"/>
                <a:cs typeface="Courier New" charset="0"/>
              </a:rPr>
              <a:t># to </a:t>
            </a:r>
            <a:r>
              <a:rPr lang="en-US" sz="2800" dirty="0">
                <a:latin typeface="Courier New" charset="0"/>
                <a:ea typeface="Courier New" charset="0"/>
                <a:cs typeface="Courier New" charset="0"/>
              </a:rPr>
              <a:t>ice.</a:t>
            </a:r>
          </a:p>
          <a:p>
            <a:pPr marL="0" indent="0">
              <a:buNone/>
            </a:pPr>
            <a:r>
              <a:rPr lang="en-US" sz="2800" dirty="0" smtClean="0">
                <a:latin typeface="Courier New" charset="0"/>
                <a:ea typeface="Courier New" charset="0"/>
                <a:cs typeface="Courier New" charset="0"/>
              </a:rPr>
              <a:t>from </a:t>
            </a:r>
            <a:r>
              <a:rPr lang="en-US" sz="2800" dirty="0">
                <a:latin typeface="Courier New" charset="0"/>
                <a:ea typeface="Courier New" charset="0"/>
                <a:cs typeface="Courier New" charset="0"/>
              </a:rPr>
              <a:t>mcpi.minecraft </a:t>
            </a:r>
            <a:r>
              <a:rPr lang="en-US" sz="2800" dirty="0" smtClean="0">
                <a:latin typeface="Courier New" charset="0"/>
                <a:ea typeface="Courier New" charset="0"/>
                <a:cs typeface="Courier New" charset="0"/>
              </a:rPr>
              <a:t>import </a:t>
            </a:r>
            <a:r>
              <a:rPr lang="en-US" sz="2800" dirty="0">
                <a:latin typeface="Courier New" charset="0"/>
                <a:ea typeface="Courier New" charset="0"/>
                <a:cs typeface="Courier New" charset="0"/>
              </a:rPr>
              <a:t>Minecraft </a:t>
            </a:r>
            <a:endParaRPr lang="en-US" sz="2800" dirty="0" smtClean="0">
              <a:latin typeface="Courier New" charset="0"/>
              <a:ea typeface="Courier New" charset="0"/>
              <a:cs typeface="Courier New" charset="0"/>
            </a:endParaRPr>
          </a:p>
          <a:p>
            <a:pPr marL="0" indent="0">
              <a:buNone/>
            </a:pPr>
            <a:r>
              <a:rPr lang="en-US" sz="2800" dirty="0" smtClean="0">
                <a:latin typeface="Courier New" charset="0"/>
                <a:ea typeface="Courier New" charset="0"/>
                <a:cs typeface="Courier New" charset="0"/>
              </a:rPr>
              <a:t>from </a:t>
            </a:r>
            <a:r>
              <a:rPr lang="en-US" sz="2800" dirty="0">
                <a:latin typeface="Courier New" charset="0"/>
                <a:ea typeface="Courier New" charset="0"/>
                <a:cs typeface="Courier New" charset="0"/>
              </a:rPr>
              <a:t>mcpi import </a:t>
            </a:r>
            <a:r>
              <a:rPr lang="en-US" sz="2800" dirty="0" smtClean="0">
                <a:latin typeface="Courier New" charset="0"/>
                <a:ea typeface="Courier New" charset="0"/>
                <a:cs typeface="Courier New" charset="0"/>
              </a:rPr>
              <a:t>block</a:t>
            </a:r>
          </a:p>
          <a:p>
            <a:pPr marL="0" indent="0">
              <a:buNone/>
            </a:pPr>
            <a:r>
              <a:rPr lang="en-US" sz="2800" dirty="0" smtClean="0">
                <a:latin typeface="Courier New" charset="0"/>
                <a:ea typeface="Courier New" charset="0"/>
                <a:cs typeface="Courier New" charset="0"/>
              </a:rPr>
              <a:t>mc </a:t>
            </a:r>
            <a:r>
              <a:rPr lang="en-US" sz="2800" dirty="0">
                <a:latin typeface="Courier New" charset="0"/>
                <a:ea typeface="Courier New" charset="0"/>
                <a:cs typeface="Courier New" charset="0"/>
              </a:rPr>
              <a:t>= Minecraft.create</a:t>
            </a:r>
            <a:r>
              <a:rPr lang="en-US" sz="2800" dirty="0" smtClean="0">
                <a:latin typeface="Courier New" charset="0"/>
                <a:ea typeface="Courier New" charset="0"/>
                <a:cs typeface="Courier New" charset="0"/>
              </a:rPr>
              <a:t>()</a:t>
            </a:r>
          </a:p>
          <a:p>
            <a:pPr marL="0" indent="0">
              <a:buNone/>
            </a:pPr>
            <a:r>
              <a:rPr lang="en-US" sz="2800" dirty="0" smtClean="0">
                <a:latin typeface="Courier New" charset="0"/>
                <a:ea typeface="Courier New" charset="0"/>
                <a:cs typeface="Courier New" charset="0"/>
              </a:rPr>
              <a:t>while </a:t>
            </a:r>
            <a:r>
              <a:rPr lang="en-US" sz="2800" dirty="0">
                <a:latin typeface="Courier New" charset="0"/>
                <a:ea typeface="Courier New" charset="0"/>
                <a:cs typeface="Courier New" charset="0"/>
              </a:rPr>
              <a:t>True</a:t>
            </a:r>
            <a:r>
              <a:rPr lang="en-US" sz="2800" dirty="0" smtClean="0">
                <a:latin typeface="Courier New" charset="0"/>
                <a:ea typeface="Courier New" charset="0"/>
                <a:cs typeface="Courier New" charset="0"/>
              </a:rPr>
              <a:t>:</a:t>
            </a:r>
          </a:p>
          <a:p>
            <a:pPr marL="0" indent="0">
              <a:buNone/>
            </a:pPr>
            <a:r>
              <a:rPr lang="en-US" sz="2800" dirty="0">
                <a:latin typeface="Courier New" charset="0"/>
                <a:ea typeface="Courier New" charset="0"/>
                <a:cs typeface="Courier New" charset="0"/>
              </a:rPr>
              <a:t> </a:t>
            </a:r>
            <a:r>
              <a:rPr lang="en-US" sz="2800" dirty="0" smtClean="0">
                <a:latin typeface="Courier New" charset="0"/>
                <a:ea typeface="Courier New" charset="0"/>
                <a:cs typeface="Courier New" charset="0"/>
              </a:rPr>
              <a:t>   </a:t>
            </a:r>
            <a:r>
              <a:rPr lang="en-US" sz="2800" dirty="0" err="1" smtClean="0">
                <a:latin typeface="Courier New" charset="0"/>
                <a:ea typeface="Courier New" charset="0"/>
                <a:cs typeface="Courier New" charset="0"/>
              </a:rPr>
              <a:t>pos</a:t>
            </a:r>
            <a:r>
              <a:rPr lang="en-US" sz="2800" dirty="0" smtClean="0">
                <a:latin typeface="Courier New" charset="0"/>
                <a:ea typeface="Courier New" charset="0"/>
                <a:cs typeface="Courier New" charset="0"/>
              </a:rPr>
              <a:t> </a:t>
            </a:r>
            <a:r>
              <a:rPr lang="en-US" sz="2800" dirty="0">
                <a:latin typeface="Courier New" charset="0"/>
                <a:ea typeface="Courier New" charset="0"/>
                <a:cs typeface="Courier New" charset="0"/>
              </a:rPr>
              <a:t>= mc.player.getTilePos() </a:t>
            </a:r>
            <a:endParaRPr lang="en-US" sz="2800" dirty="0" smtClean="0">
              <a:latin typeface="Courier New" charset="0"/>
              <a:ea typeface="Courier New" charset="0"/>
              <a:cs typeface="Courier New" charset="0"/>
            </a:endParaRPr>
          </a:p>
          <a:p>
            <a:pPr marL="0" indent="0">
              <a:buNone/>
            </a:pPr>
            <a:r>
              <a:rPr lang="en-US" sz="2800" dirty="0">
                <a:latin typeface="Courier New" charset="0"/>
                <a:ea typeface="Courier New" charset="0"/>
                <a:cs typeface="Courier New" charset="0"/>
              </a:rPr>
              <a:t> </a:t>
            </a:r>
            <a:r>
              <a:rPr lang="en-US" sz="2800" dirty="0" smtClean="0">
                <a:latin typeface="Courier New" charset="0"/>
                <a:ea typeface="Courier New" charset="0"/>
                <a:cs typeface="Courier New" charset="0"/>
              </a:rPr>
              <a:t>   mc.setBlock(</a:t>
            </a:r>
            <a:r>
              <a:rPr lang="en-US" sz="2800" dirty="0" err="1" smtClean="0">
                <a:latin typeface="Courier New" charset="0"/>
                <a:ea typeface="Courier New" charset="0"/>
                <a:cs typeface="Courier New" charset="0"/>
              </a:rPr>
              <a:t>pos.x</a:t>
            </a:r>
            <a:r>
              <a:rPr lang="en-US" sz="2800" dirty="0">
                <a:latin typeface="Courier New" charset="0"/>
                <a:ea typeface="Courier New" charset="0"/>
                <a:cs typeface="Courier New" charset="0"/>
              </a:rPr>
              <a:t>, </a:t>
            </a:r>
            <a:r>
              <a:rPr lang="en-US" sz="2800" dirty="0" err="1" smtClean="0">
                <a:latin typeface="Courier New" charset="0"/>
                <a:ea typeface="Courier New" charset="0"/>
                <a:cs typeface="Courier New" charset="0"/>
              </a:rPr>
              <a:t>pos.y</a:t>
            </a:r>
            <a:r>
              <a:rPr lang="en-US" sz="2800" dirty="0">
                <a:latin typeface="Courier New" charset="0"/>
                <a:ea typeface="Courier New" charset="0"/>
                <a:cs typeface="Courier New" charset="0"/>
              </a:rPr>
              <a:t>, </a:t>
            </a:r>
            <a:r>
              <a:rPr lang="en-US" sz="2800" dirty="0" err="1" smtClean="0">
                <a:latin typeface="Courier New" charset="0"/>
                <a:ea typeface="Courier New" charset="0"/>
                <a:cs typeface="Courier New" charset="0"/>
              </a:rPr>
              <a:t>pos.z</a:t>
            </a:r>
            <a:r>
              <a:rPr lang="en-US" sz="2800" dirty="0">
                <a:latin typeface="Courier New" charset="0"/>
                <a:ea typeface="Courier New" charset="0"/>
                <a:cs typeface="Courier New" charset="0"/>
              </a:rPr>
              <a:t>, block.SNOW</a:t>
            </a:r>
            <a:r>
              <a:rPr lang="en-US" sz="2800" dirty="0" smtClean="0">
                <a:latin typeface="Courier New" charset="0"/>
                <a:ea typeface="Courier New" charset="0"/>
                <a:cs typeface="Courier New" charset="0"/>
              </a:rPr>
              <a:t>)</a:t>
            </a:r>
          </a:p>
          <a:p>
            <a:pPr marL="0" indent="0">
              <a:buNone/>
            </a:pPr>
            <a:r>
              <a:rPr lang="en-US" sz="2800" dirty="0" smtClean="0">
                <a:latin typeface="Courier New" charset="0"/>
                <a:ea typeface="Courier New" charset="0"/>
                <a:cs typeface="Courier New" charset="0"/>
              </a:rPr>
              <a:t>    </a:t>
            </a:r>
            <a:endParaRPr lang="en-US" sz="2800" dirty="0">
              <a:latin typeface="Courier New" charset="0"/>
              <a:ea typeface="Courier New" charset="0"/>
              <a:cs typeface="Courier New" charset="0"/>
            </a:endParaRPr>
          </a:p>
        </p:txBody>
      </p:sp>
    </p:spTree>
    <p:extLst>
      <p:ext uri="{BB962C8B-B14F-4D97-AF65-F5344CB8AC3E}">
        <p14:creationId xmlns:p14="http://schemas.microsoft.com/office/powerpoint/2010/main" val="65801626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Steve the Iceman</a:t>
            </a:r>
            <a:endParaRPr lang="en-US" dirty="0"/>
          </a:p>
        </p:txBody>
      </p:sp>
      <p:sp>
        <p:nvSpPr>
          <p:cNvPr id="3" name="Content Placeholder 2"/>
          <p:cNvSpPr>
            <a:spLocks noGrp="1"/>
          </p:cNvSpPr>
          <p:nvPr>
            <p:ph idx="1"/>
          </p:nvPr>
        </p:nvSpPr>
        <p:spPr/>
        <p:txBody>
          <a:bodyPr/>
          <a:lstStyle/>
          <a:p>
            <a:r>
              <a:rPr lang="en-US" dirty="0" smtClean="0"/>
              <a:t>Now, let’s give Steve the power of Jack Frost!</a:t>
            </a:r>
          </a:p>
          <a:p>
            <a:r>
              <a:rPr lang="en-US" dirty="0" smtClean="0"/>
              <a:t>We want to make every block Steve hits to turn to ice and snow. Cool, eh?</a:t>
            </a:r>
          </a:p>
          <a:p>
            <a:r>
              <a:rPr lang="en-US" dirty="0"/>
              <a:t>When a block is hit with a sword by right-clicking, you can use the API to change those blocks.</a:t>
            </a:r>
            <a:endParaRPr lang="en-US" dirty="0"/>
          </a:p>
        </p:txBody>
      </p:sp>
    </p:spTree>
    <p:extLst>
      <p:ext uri="{BB962C8B-B14F-4D97-AF65-F5344CB8AC3E}">
        <p14:creationId xmlns:p14="http://schemas.microsoft.com/office/powerpoint/2010/main" val="62259634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Steve the Iceman</a:t>
            </a:r>
            <a:endParaRPr lang="en-US" dirty="0"/>
          </a:p>
        </p:txBody>
      </p:sp>
      <p:sp>
        <p:nvSpPr>
          <p:cNvPr id="3" name="Content Placeholder 2"/>
          <p:cNvSpPr>
            <a:spLocks noGrp="1"/>
          </p:cNvSpPr>
          <p:nvPr>
            <p:ph idx="1"/>
          </p:nvPr>
        </p:nvSpPr>
        <p:spPr>
          <a:xfrm>
            <a:off x="598620" y="1465008"/>
            <a:ext cx="11013279" cy="5018089"/>
          </a:xfrm>
        </p:spPr>
        <p:txBody>
          <a:bodyPr>
            <a:normAutofit lnSpcReduction="10000"/>
          </a:bodyPr>
          <a:lstStyle/>
          <a:p>
            <a:r>
              <a:rPr lang="en-US" sz="2800" dirty="0"/>
              <a:t>Go back to Python and modify your </a:t>
            </a:r>
            <a:r>
              <a:rPr lang="en-US" sz="2800" dirty="0">
                <a:solidFill>
                  <a:srgbClr val="00B050"/>
                </a:solidFill>
              </a:rPr>
              <a:t>iceman.py</a:t>
            </a:r>
            <a:r>
              <a:rPr lang="en-US" sz="2800" dirty="0"/>
              <a:t> program save it as a new file named ‘</a:t>
            </a:r>
            <a:r>
              <a:rPr lang="en-US" sz="2800" dirty="0" smtClean="0">
                <a:solidFill>
                  <a:srgbClr val="00B050"/>
                </a:solidFill>
              </a:rPr>
              <a:t>iceman2.py</a:t>
            </a:r>
            <a:r>
              <a:rPr lang="en-US" sz="2800" dirty="0"/>
              <a:t>’ with </a:t>
            </a:r>
            <a:r>
              <a:rPr lang="en-US" sz="2800" i="1" dirty="0">
                <a:solidFill>
                  <a:srgbClr val="00B050"/>
                </a:solidFill>
              </a:rPr>
              <a:t>File</a:t>
            </a:r>
            <a:r>
              <a:rPr lang="en-US" sz="2800" dirty="0"/>
              <a:t> -&gt; </a:t>
            </a:r>
            <a:r>
              <a:rPr lang="en-US" sz="2800" i="1" dirty="0">
                <a:solidFill>
                  <a:srgbClr val="00B050"/>
                </a:solidFill>
              </a:rPr>
              <a:t>Save As</a:t>
            </a:r>
          </a:p>
          <a:p>
            <a:r>
              <a:rPr lang="en-US" sz="2800" dirty="0" smtClean="0"/>
              <a:t>At </a:t>
            </a:r>
            <a:r>
              <a:rPr lang="en-US" sz="2800" dirty="0"/>
              <a:t>the end of your program, indented under the while loop, add the code to get the blocks which have been hit</a:t>
            </a:r>
            <a:r>
              <a:rPr lang="en-US" sz="2800" dirty="0" smtClean="0"/>
              <a:t>:</a:t>
            </a:r>
          </a:p>
          <a:p>
            <a:r>
              <a:rPr lang="en-US" sz="2800" dirty="0" smtClean="0"/>
              <a:t>Indented </a:t>
            </a:r>
            <a:r>
              <a:rPr lang="en-US" sz="2800" dirty="0"/>
              <a:t>under the for </a:t>
            </a:r>
            <a:r>
              <a:rPr lang="en-US" sz="2800" dirty="0" smtClean="0"/>
              <a:t>loop, </a:t>
            </a:r>
            <a:r>
              <a:rPr lang="en-US" sz="2800" dirty="0"/>
              <a:t>add the code to turn </a:t>
            </a:r>
            <a:r>
              <a:rPr lang="en-US" sz="2800" dirty="0" smtClean="0"/>
              <a:t>the block </a:t>
            </a:r>
            <a:r>
              <a:rPr lang="en-US" sz="2800" dirty="0"/>
              <a:t>which has been hit to </a:t>
            </a:r>
            <a:endParaRPr lang="en-US" sz="2800" dirty="0" smtClean="0"/>
          </a:p>
          <a:p>
            <a:pPr marL="609585" lvl="1" indent="0">
              <a:buNone/>
            </a:pPr>
            <a:r>
              <a:rPr lang="en-US" sz="2400" dirty="0">
                <a:latin typeface="Courier New" charset="0"/>
                <a:ea typeface="Courier New" charset="0"/>
                <a:cs typeface="Courier New" charset="0"/>
              </a:rPr>
              <a:t>while True:</a:t>
            </a:r>
          </a:p>
          <a:p>
            <a:pPr marL="609585" lvl="1" indent="0">
              <a:buNone/>
            </a:pPr>
            <a:r>
              <a:rPr lang="en-US" sz="2400" dirty="0">
                <a:latin typeface="Courier New" charset="0"/>
                <a:ea typeface="Courier New" charset="0"/>
                <a:cs typeface="Courier New" charset="0"/>
              </a:rPr>
              <a:t>  </a:t>
            </a:r>
            <a:r>
              <a:rPr lang="en-US" sz="2400" dirty="0" smtClean="0">
                <a:latin typeface="Courier New" charset="0"/>
                <a:ea typeface="Courier New" charset="0"/>
                <a:cs typeface="Courier New" charset="0"/>
              </a:rPr>
              <a:t>  for </a:t>
            </a:r>
            <a:r>
              <a:rPr lang="en-US" sz="2400" dirty="0">
                <a:latin typeface="Courier New" charset="0"/>
                <a:ea typeface="Courier New" charset="0"/>
                <a:cs typeface="Courier New" charset="0"/>
              </a:rPr>
              <a:t>hit in mc.events.pollBlockHits():</a:t>
            </a:r>
          </a:p>
          <a:p>
            <a:pPr marL="609585" lvl="1" indent="0">
              <a:buNone/>
            </a:pPr>
            <a:r>
              <a:rPr lang="en-US" sz="2400" dirty="0" smtClean="0">
                <a:latin typeface="Courier New" charset="0"/>
                <a:ea typeface="Courier New" charset="0"/>
                <a:cs typeface="Courier New" charset="0"/>
              </a:rPr>
              <a:t>    ice.mc.setBlock(hit.pos.x</a:t>
            </a:r>
            <a:r>
              <a:rPr lang="en-US" sz="2400" dirty="0">
                <a:latin typeface="Courier New" charset="0"/>
                <a:ea typeface="Courier New" charset="0"/>
                <a:cs typeface="Courier New" charset="0"/>
              </a:rPr>
              <a:t>, hit.pos.y, </a:t>
            </a:r>
            <a:endParaRPr lang="en-US" sz="2400" dirty="0" smtClean="0">
              <a:latin typeface="Courier New" charset="0"/>
              <a:ea typeface="Courier New" charset="0"/>
              <a:cs typeface="Courier New" charset="0"/>
            </a:endParaRPr>
          </a:p>
          <a:p>
            <a:pPr marL="609585" lvl="1" indent="0">
              <a:buNone/>
            </a:pPr>
            <a:r>
              <a:rPr lang="en-US" sz="2400" dirty="0">
                <a:latin typeface="Courier New" charset="0"/>
                <a:ea typeface="Courier New" charset="0"/>
                <a:cs typeface="Courier New" charset="0"/>
              </a:rPr>
              <a:t> </a:t>
            </a:r>
            <a:r>
              <a:rPr lang="en-US" sz="2400" dirty="0" smtClean="0">
                <a:latin typeface="Courier New" charset="0"/>
                <a:ea typeface="Courier New" charset="0"/>
                <a:cs typeface="Courier New" charset="0"/>
              </a:rPr>
              <a:t>                   hit.pos.z</a:t>
            </a:r>
            <a:r>
              <a:rPr lang="en-US" sz="2400" dirty="0">
                <a:latin typeface="Courier New" charset="0"/>
                <a:ea typeface="Courier New" charset="0"/>
                <a:cs typeface="Courier New" charset="0"/>
              </a:rPr>
              <a:t>, </a:t>
            </a:r>
            <a:r>
              <a:rPr lang="en-US" sz="2400" dirty="0" smtClean="0">
                <a:latin typeface="Courier New" charset="0"/>
                <a:ea typeface="Courier New" charset="0"/>
                <a:cs typeface="Courier New" charset="0"/>
              </a:rPr>
              <a:t>block.ICE)</a:t>
            </a:r>
          </a:p>
          <a:p>
            <a:r>
              <a:rPr lang="en-US" sz="2800" dirty="0"/>
              <a:t>Run your program by clicking </a:t>
            </a:r>
            <a:r>
              <a:rPr lang="en-US" sz="2800" i="1" dirty="0">
                <a:solidFill>
                  <a:srgbClr val="00B050"/>
                </a:solidFill>
              </a:rPr>
              <a:t>Run</a:t>
            </a:r>
            <a:r>
              <a:rPr lang="en-US" sz="2800" dirty="0"/>
              <a:t> &gt; </a:t>
            </a:r>
            <a:r>
              <a:rPr lang="en-US" sz="2800" i="1" dirty="0">
                <a:solidFill>
                  <a:srgbClr val="00B050"/>
                </a:solidFill>
              </a:rPr>
              <a:t>Run Module</a:t>
            </a:r>
            <a:r>
              <a:rPr lang="en-US" sz="2800" dirty="0"/>
              <a:t>.</a:t>
            </a:r>
            <a:endParaRPr lang="en-US" sz="2800" dirty="0"/>
          </a:p>
        </p:txBody>
      </p:sp>
    </p:spTree>
    <p:extLst>
      <p:ext uri="{BB962C8B-B14F-4D97-AF65-F5344CB8AC3E}">
        <p14:creationId xmlns:p14="http://schemas.microsoft.com/office/powerpoint/2010/main" val="15425840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 iceman2.py</a:t>
            </a:r>
            <a:endParaRPr lang="en-US" dirty="0"/>
          </a:p>
        </p:txBody>
      </p:sp>
      <p:sp>
        <p:nvSpPr>
          <p:cNvPr id="3" name="Content Placeholder 2"/>
          <p:cNvSpPr>
            <a:spLocks noGrp="1"/>
          </p:cNvSpPr>
          <p:nvPr>
            <p:ph idx="1"/>
          </p:nvPr>
        </p:nvSpPr>
        <p:spPr/>
        <p:txBody>
          <a:bodyPr>
            <a:normAutofit fontScale="77500" lnSpcReduction="20000"/>
          </a:bodyPr>
          <a:lstStyle/>
          <a:p>
            <a:pPr marL="0" indent="0">
              <a:buNone/>
            </a:pPr>
            <a:r>
              <a:rPr lang="en-US" sz="4000" dirty="0">
                <a:latin typeface="Courier New" charset="0"/>
                <a:ea typeface="Courier New" charset="0"/>
                <a:cs typeface="Courier New" charset="0"/>
              </a:rPr>
              <a:t># </a:t>
            </a:r>
            <a:r>
              <a:rPr lang="en-US" sz="4000" dirty="0" smtClean="0">
                <a:latin typeface="Courier New" charset="0"/>
                <a:ea typeface="Courier New" charset="0"/>
                <a:cs typeface="Courier New" charset="0"/>
              </a:rPr>
              <a:t>iceman2.py </a:t>
            </a:r>
            <a:r>
              <a:rPr lang="mr-IN" sz="4000" dirty="0">
                <a:latin typeface="Courier New" charset="0"/>
                <a:ea typeface="Courier New" charset="0"/>
                <a:cs typeface="Courier New" charset="0"/>
              </a:rPr>
              <a:t>–</a:t>
            </a:r>
            <a:r>
              <a:rPr lang="en-US" sz="4000" dirty="0">
                <a:latin typeface="Courier New" charset="0"/>
                <a:ea typeface="Courier New" charset="0"/>
                <a:cs typeface="Courier New" charset="0"/>
              </a:rPr>
              <a:t> Set every tile Steve </a:t>
            </a:r>
            <a:r>
              <a:rPr lang="en-US" sz="4000" dirty="0" smtClean="0">
                <a:latin typeface="Courier New" charset="0"/>
                <a:ea typeface="Courier New" charset="0"/>
                <a:cs typeface="Courier New" charset="0"/>
              </a:rPr>
              <a:t>hits</a:t>
            </a:r>
          </a:p>
          <a:p>
            <a:pPr marL="0" indent="0">
              <a:buNone/>
            </a:pPr>
            <a:r>
              <a:rPr lang="en-US" sz="4000" dirty="0">
                <a:latin typeface="Courier New" charset="0"/>
                <a:ea typeface="Courier New" charset="0"/>
                <a:cs typeface="Courier New" charset="0"/>
              </a:rPr>
              <a:t>#</a:t>
            </a:r>
            <a:r>
              <a:rPr lang="en-US" sz="4000" dirty="0" smtClean="0">
                <a:latin typeface="Courier New" charset="0"/>
                <a:ea typeface="Courier New" charset="0"/>
                <a:cs typeface="Courier New" charset="0"/>
              </a:rPr>
              <a:t> </a:t>
            </a:r>
            <a:r>
              <a:rPr lang="en-US" sz="4000" dirty="0">
                <a:latin typeface="Courier New" charset="0"/>
                <a:ea typeface="Courier New" charset="0"/>
                <a:cs typeface="Courier New" charset="0"/>
              </a:rPr>
              <a:t>to ice.</a:t>
            </a:r>
          </a:p>
          <a:p>
            <a:pPr marL="0" indent="0">
              <a:buNone/>
            </a:pPr>
            <a:r>
              <a:rPr lang="en-US" dirty="0" smtClean="0">
                <a:latin typeface="Courier New" charset="0"/>
                <a:ea typeface="Courier New" charset="0"/>
                <a:cs typeface="Courier New" charset="0"/>
              </a:rPr>
              <a:t>from mcpi.minecraft import </a:t>
            </a:r>
            <a:r>
              <a:rPr lang="en-US" dirty="0">
                <a:latin typeface="Courier New" charset="0"/>
                <a:ea typeface="Courier New" charset="0"/>
                <a:cs typeface="Courier New" charset="0"/>
              </a:rPr>
              <a:t>Minecraft </a:t>
            </a:r>
            <a:endParaRPr lang="en-US" dirty="0" smtClean="0">
              <a:latin typeface="Courier New" charset="0"/>
              <a:ea typeface="Courier New" charset="0"/>
              <a:cs typeface="Courier New" charset="0"/>
            </a:endParaRPr>
          </a:p>
          <a:p>
            <a:pPr marL="0" indent="0">
              <a:buNone/>
            </a:pPr>
            <a:r>
              <a:rPr lang="en-US" dirty="0" smtClean="0">
                <a:latin typeface="Courier New" charset="0"/>
                <a:ea typeface="Courier New" charset="0"/>
                <a:cs typeface="Courier New" charset="0"/>
              </a:rPr>
              <a:t>from </a:t>
            </a:r>
            <a:r>
              <a:rPr lang="en-US" dirty="0">
                <a:latin typeface="Courier New" charset="0"/>
                <a:ea typeface="Courier New" charset="0"/>
                <a:cs typeface="Courier New" charset="0"/>
              </a:rPr>
              <a:t>mcpi import </a:t>
            </a:r>
            <a:r>
              <a:rPr lang="en-US" dirty="0" smtClean="0">
                <a:latin typeface="Courier New" charset="0"/>
                <a:ea typeface="Courier New" charset="0"/>
                <a:cs typeface="Courier New" charset="0"/>
              </a:rPr>
              <a:t>block</a:t>
            </a:r>
          </a:p>
          <a:p>
            <a:pPr marL="0" indent="0">
              <a:buNone/>
            </a:pPr>
            <a:r>
              <a:rPr lang="en-US" dirty="0" smtClean="0">
                <a:latin typeface="Courier New" charset="0"/>
                <a:ea typeface="Courier New" charset="0"/>
                <a:cs typeface="Courier New" charset="0"/>
              </a:rPr>
              <a:t>mc </a:t>
            </a:r>
            <a:r>
              <a:rPr lang="en-US" dirty="0">
                <a:latin typeface="Courier New" charset="0"/>
                <a:ea typeface="Courier New" charset="0"/>
                <a:cs typeface="Courier New" charset="0"/>
              </a:rPr>
              <a:t>= Minecraft.create</a:t>
            </a:r>
            <a:r>
              <a:rPr lang="en-US" dirty="0" smtClean="0">
                <a:latin typeface="Courier New" charset="0"/>
                <a:ea typeface="Courier New" charset="0"/>
                <a:cs typeface="Courier New" charset="0"/>
              </a:rPr>
              <a:t>()</a:t>
            </a:r>
          </a:p>
          <a:p>
            <a:pPr marL="0" indent="0">
              <a:buNone/>
            </a:pPr>
            <a:r>
              <a:rPr lang="en-US" dirty="0" smtClean="0">
                <a:latin typeface="Courier New" charset="0"/>
                <a:ea typeface="Courier New" charset="0"/>
                <a:cs typeface="Courier New" charset="0"/>
              </a:rPr>
              <a:t>while </a:t>
            </a:r>
            <a:r>
              <a:rPr lang="en-US" dirty="0">
                <a:latin typeface="Courier New" charset="0"/>
                <a:ea typeface="Courier New" charset="0"/>
                <a:cs typeface="Courier New" charset="0"/>
              </a:rPr>
              <a:t>True</a:t>
            </a:r>
            <a:r>
              <a:rPr lang="en-US" dirty="0" smtClean="0">
                <a:latin typeface="Courier New" charset="0"/>
                <a:ea typeface="Courier New" charset="0"/>
                <a:cs typeface="Courier New" charset="0"/>
              </a:rPr>
              <a:t>:</a:t>
            </a:r>
          </a:p>
          <a:p>
            <a:pPr marL="0" indent="0">
              <a:buNone/>
            </a:pPr>
            <a:r>
              <a:rPr lang="en-US" dirty="0">
                <a:latin typeface="Courier New" charset="0"/>
                <a:ea typeface="Courier New" charset="0"/>
                <a:cs typeface="Courier New" charset="0"/>
              </a:rPr>
              <a:t> </a:t>
            </a:r>
            <a:r>
              <a:rPr lang="en-US" dirty="0" smtClean="0">
                <a:latin typeface="Courier New" charset="0"/>
                <a:ea typeface="Courier New" charset="0"/>
                <a:cs typeface="Courier New" charset="0"/>
              </a:rPr>
              <a:t>   </a:t>
            </a:r>
            <a:r>
              <a:rPr lang="en-US" dirty="0" err="1" smtClean="0">
                <a:latin typeface="Courier New" charset="0"/>
                <a:ea typeface="Courier New" charset="0"/>
                <a:cs typeface="Courier New" charset="0"/>
              </a:rPr>
              <a:t>pos</a:t>
            </a:r>
            <a:r>
              <a:rPr lang="en-US" dirty="0" smtClean="0">
                <a:latin typeface="Courier New" charset="0"/>
                <a:ea typeface="Courier New" charset="0"/>
                <a:cs typeface="Courier New" charset="0"/>
              </a:rPr>
              <a:t> </a:t>
            </a:r>
            <a:r>
              <a:rPr lang="en-US" dirty="0">
                <a:latin typeface="Courier New" charset="0"/>
                <a:ea typeface="Courier New" charset="0"/>
                <a:cs typeface="Courier New" charset="0"/>
              </a:rPr>
              <a:t>= mc.player.getTilePos() </a:t>
            </a:r>
            <a:endParaRPr lang="en-US" dirty="0" smtClean="0">
              <a:latin typeface="Courier New" charset="0"/>
              <a:ea typeface="Courier New" charset="0"/>
              <a:cs typeface="Courier New" charset="0"/>
            </a:endParaRPr>
          </a:p>
          <a:p>
            <a:pPr marL="0" indent="0">
              <a:buNone/>
            </a:pPr>
            <a:r>
              <a:rPr lang="en-US" dirty="0">
                <a:latin typeface="Courier New" charset="0"/>
                <a:ea typeface="Courier New" charset="0"/>
                <a:cs typeface="Courier New" charset="0"/>
              </a:rPr>
              <a:t> </a:t>
            </a:r>
            <a:r>
              <a:rPr lang="en-US" dirty="0" smtClean="0">
                <a:latin typeface="Courier New" charset="0"/>
                <a:ea typeface="Courier New" charset="0"/>
                <a:cs typeface="Courier New" charset="0"/>
              </a:rPr>
              <a:t>   mc.setBlock(</a:t>
            </a:r>
            <a:r>
              <a:rPr lang="en-US" dirty="0" err="1" smtClean="0">
                <a:latin typeface="Courier New" charset="0"/>
                <a:ea typeface="Courier New" charset="0"/>
                <a:cs typeface="Courier New" charset="0"/>
              </a:rPr>
              <a:t>pos.x</a:t>
            </a:r>
            <a:r>
              <a:rPr lang="en-US" dirty="0">
                <a:latin typeface="Courier New" charset="0"/>
                <a:ea typeface="Courier New" charset="0"/>
                <a:cs typeface="Courier New" charset="0"/>
              </a:rPr>
              <a:t>, </a:t>
            </a:r>
            <a:r>
              <a:rPr lang="en-US" dirty="0" err="1" smtClean="0">
                <a:latin typeface="Courier New" charset="0"/>
                <a:ea typeface="Courier New" charset="0"/>
                <a:cs typeface="Courier New" charset="0"/>
              </a:rPr>
              <a:t>pos.y</a:t>
            </a:r>
            <a:r>
              <a:rPr lang="en-US" dirty="0">
                <a:latin typeface="Courier New" charset="0"/>
                <a:ea typeface="Courier New" charset="0"/>
                <a:cs typeface="Courier New" charset="0"/>
              </a:rPr>
              <a:t>, </a:t>
            </a:r>
            <a:r>
              <a:rPr lang="en-US" dirty="0" err="1" smtClean="0">
                <a:latin typeface="Courier New" charset="0"/>
                <a:ea typeface="Courier New" charset="0"/>
                <a:cs typeface="Courier New" charset="0"/>
              </a:rPr>
              <a:t>pos.z</a:t>
            </a:r>
            <a:r>
              <a:rPr lang="en-US" dirty="0">
                <a:latin typeface="Courier New" charset="0"/>
                <a:ea typeface="Courier New" charset="0"/>
                <a:cs typeface="Courier New" charset="0"/>
              </a:rPr>
              <a:t>, block.SNOW</a:t>
            </a:r>
            <a:r>
              <a:rPr lang="en-US" dirty="0" smtClean="0">
                <a:latin typeface="Courier New" charset="0"/>
                <a:ea typeface="Courier New" charset="0"/>
                <a:cs typeface="Courier New" charset="0"/>
              </a:rPr>
              <a:t>)</a:t>
            </a:r>
          </a:p>
          <a:p>
            <a:pPr marL="0" indent="0">
              <a:buNone/>
            </a:pPr>
            <a:r>
              <a:rPr lang="en-US" dirty="0" smtClean="0">
                <a:latin typeface="Courier New" charset="0"/>
                <a:ea typeface="Courier New" charset="0"/>
                <a:cs typeface="Courier New" charset="0"/>
              </a:rPr>
              <a:t>    for </a:t>
            </a:r>
            <a:r>
              <a:rPr lang="en-US" dirty="0">
                <a:latin typeface="Courier New" charset="0"/>
                <a:ea typeface="Courier New" charset="0"/>
                <a:cs typeface="Courier New" charset="0"/>
              </a:rPr>
              <a:t>hit in mc.events.pollBlockHits</a:t>
            </a:r>
            <a:r>
              <a:rPr lang="en-US" dirty="0" smtClean="0">
                <a:latin typeface="Courier New" charset="0"/>
                <a:ea typeface="Courier New" charset="0"/>
                <a:cs typeface="Courier New" charset="0"/>
              </a:rPr>
              <a:t>():</a:t>
            </a:r>
          </a:p>
          <a:p>
            <a:pPr marL="0" indent="0">
              <a:buNone/>
            </a:pPr>
            <a:r>
              <a:rPr lang="en-US" dirty="0" smtClean="0">
                <a:latin typeface="Courier New" charset="0"/>
                <a:ea typeface="Courier New" charset="0"/>
                <a:cs typeface="Courier New" charset="0"/>
              </a:rPr>
              <a:t>        mc.setBlock(hit.pos.x</a:t>
            </a:r>
            <a:r>
              <a:rPr lang="en-US" dirty="0">
                <a:latin typeface="Courier New" charset="0"/>
                <a:ea typeface="Courier New" charset="0"/>
                <a:cs typeface="Courier New" charset="0"/>
              </a:rPr>
              <a:t>, hit.pos.y</a:t>
            </a:r>
            <a:r>
              <a:rPr lang="en-US" dirty="0" smtClean="0">
                <a:latin typeface="Courier New" charset="0"/>
                <a:ea typeface="Courier New" charset="0"/>
                <a:cs typeface="Courier New" charset="0"/>
              </a:rPr>
              <a:t>,</a:t>
            </a:r>
          </a:p>
          <a:p>
            <a:pPr marL="0" indent="0">
              <a:buNone/>
            </a:pPr>
            <a:r>
              <a:rPr lang="en-US" dirty="0">
                <a:latin typeface="Courier New" charset="0"/>
                <a:ea typeface="Courier New" charset="0"/>
                <a:cs typeface="Courier New" charset="0"/>
              </a:rPr>
              <a:t> </a:t>
            </a:r>
            <a:r>
              <a:rPr lang="en-US" dirty="0" smtClean="0">
                <a:latin typeface="Courier New" charset="0"/>
                <a:ea typeface="Courier New" charset="0"/>
                <a:cs typeface="Courier New" charset="0"/>
              </a:rPr>
              <a:t>                   </a:t>
            </a:r>
            <a:r>
              <a:rPr lang="en-US" dirty="0">
                <a:latin typeface="Courier New" charset="0"/>
                <a:ea typeface="Courier New" charset="0"/>
                <a:cs typeface="Courier New" charset="0"/>
              </a:rPr>
              <a:t>hit.pos.z, block.ICE)</a:t>
            </a:r>
          </a:p>
        </p:txBody>
      </p:sp>
    </p:spTree>
    <p:extLst>
      <p:ext uri="{BB962C8B-B14F-4D97-AF65-F5344CB8AC3E}">
        <p14:creationId xmlns:p14="http://schemas.microsoft.com/office/powerpoint/2010/main" val="99827419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963084" y="1542098"/>
            <a:ext cx="10363200" cy="1362075"/>
          </a:xfrm>
        </p:spPr>
        <p:txBody>
          <a:bodyPr/>
          <a:lstStyle/>
          <a:p>
            <a:pPr algn="ctr"/>
            <a:r>
              <a:rPr lang="en-US" dirty="0" smtClean="0"/>
              <a:t>LAB TIME </a:t>
            </a:r>
            <a:endParaRPr lang="en-US" dirty="0"/>
          </a:p>
        </p:txBody>
      </p:sp>
      <p:sp>
        <p:nvSpPr>
          <p:cNvPr id="2" name="Text Placeholder 1"/>
          <p:cNvSpPr>
            <a:spLocks noGrp="1"/>
          </p:cNvSpPr>
          <p:nvPr>
            <p:ph type="body" idx="1"/>
          </p:nvPr>
        </p:nvSpPr>
        <p:spPr>
          <a:xfrm>
            <a:off x="963084" y="2621281"/>
            <a:ext cx="10363200" cy="3403600"/>
          </a:xfrm>
        </p:spPr>
        <p:txBody>
          <a:bodyPr>
            <a:normAutofit fontScale="92500" lnSpcReduction="10000"/>
          </a:bodyPr>
          <a:lstStyle/>
          <a:p>
            <a:pPr marL="457200" indent="-457200">
              <a:buFont typeface="Arial" charset="0"/>
              <a:buChar char="•"/>
            </a:pPr>
            <a:r>
              <a:rPr lang="en-US" dirty="0" smtClean="0">
                <a:solidFill>
                  <a:schemeClr val="tx1"/>
                </a:solidFill>
              </a:rPr>
              <a:t>Use the remainder of class to explore the </a:t>
            </a:r>
            <a:r>
              <a:rPr lang="en-US" dirty="0" smtClean="0">
                <a:solidFill>
                  <a:schemeClr val="tx1"/>
                </a:solidFill>
              </a:rPr>
              <a:t>sample code (see handout).</a:t>
            </a:r>
            <a:endParaRPr lang="en-US" dirty="0" smtClean="0">
              <a:solidFill>
                <a:schemeClr val="tx1"/>
              </a:solidFill>
            </a:endParaRPr>
          </a:p>
          <a:p>
            <a:pPr marL="457200" indent="-457200">
              <a:buFont typeface="Arial" charset="0"/>
              <a:buChar char="•"/>
            </a:pPr>
            <a:r>
              <a:rPr lang="en-US" dirty="0" smtClean="0">
                <a:solidFill>
                  <a:schemeClr val="tx1"/>
                </a:solidFill>
              </a:rPr>
              <a:t>Try different values for the blocks and have fun changing the world</a:t>
            </a:r>
            <a:r>
              <a:rPr lang="en-US" dirty="0" smtClean="0">
                <a:solidFill>
                  <a:schemeClr val="tx1"/>
                </a:solidFill>
              </a:rPr>
              <a:t>!</a:t>
            </a:r>
          </a:p>
          <a:p>
            <a:pPr marL="1066785" lvl="1" indent="-457200">
              <a:buFont typeface="Arial" charset="0"/>
              <a:buChar char="•"/>
            </a:pPr>
            <a:r>
              <a:rPr lang="en-US" dirty="0">
                <a:solidFill>
                  <a:schemeClr val="tx1"/>
                </a:solidFill>
              </a:rPr>
              <a:t>Hint: block.&lt;&gt; (AIR, STONE, GRASS, DIRT, or </a:t>
            </a:r>
            <a:r>
              <a:rPr lang="en-US" dirty="0" smtClean="0">
                <a:solidFill>
                  <a:schemeClr val="tx1"/>
                </a:solidFill>
              </a:rPr>
              <a:t>COBBLESTONE)</a:t>
            </a:r>
            <a:endParaRPr lang="en-US" dirty="0">
              <a:solidFill>
                <a:schemeClr val="tx1"/>
              </a:solidFill>
            </a:endParaRPr>
          </a:p>
          <a:p>
            <a:pPr marL="457200" indent="-457200">
              <a:buFont typeface="Arial" charset="0"/>
              <a:buChar char="•"/>
            </a:pPr>
            <a:r>
              <a:rPr lang="en-US" dirty="0" smtClean="0">
                <a:solidFill>
                  <a:schemeClr val="tx1"/>
                </a:solidFill>
              </a:rPr>
              <a:t>You can leave when you’re finished.</a:t>
            </a:r>
            <a:endParaRPr lang="en-US" dirty="0">
              <a:solidFill>
                <a:schemeClr val="tx1"/>
              </a:solidFill>
            </a:endParaRPr>
          </a:p>
          <a:p>
            <a:pPr marL="457200" indent="-457200">
              <a:buFont typeface="Arial" charset="0"/>
              <a:buChar char="•"/>
            </a:pPr>
            <a:r>
              <a:rPr lang="en-US" b="1" dirty="0" smtClean="0">
                <a:solidFill>
                  <a:schemeClr val="tx1"/>
                </a:solidFill>
              </a:rPr>
              <a:t>DO NOT DISTURB </a:t>
            </a:r>
            <a:r>
              <a:rPr lang="en-US" dirty="0" smtClean="0">
                <a:solidFill>
                  <a:schemeClr val="tx1"/>
                </a:solidFill>
              </a:rPr>
              <a:t>the other classes!</a:t>
            </a:r>
            <a:endParaRPr lang="en-US" b="1" dirty="0">
              <a:solidFill>
                <a:schemeClr val="tx1"/>
              </a:solidFill>
            </a:endParaRPr>
          </a:p>
          <a:p>
            <a:pPr marL="457200" indent="-457200">
              <a:buFont typeface="Arial" charset="0"/>
              <a:buChar char="•"/>
            </a:pPr>
            <a:endParaRPr lang="en-US" dirty="0" smtClean="0">
              <a:solidFill>
                <a:schemeClr val="tx1"/>
              </a:solidFill>
            </a:endParaRPr>
          </a:p>
          <a:p>
            <a:pPr algn="ctr"/>
            <a:r>
              <a:rPr lang="en-US" b="1" dirty="0" smtClean="0">
                <a:solidFill>
                  <a:srgbClr val="FF0000"/>
                </a:solidFill>
              </a:rPr>
              <a:t>REMEMBER TO SHUTDOWN YOUR RASPBERRY PI</a:t>
            </a:r>
          </a:p>
          <a:p>
            <a:pPr algn="ctr"/>
            <a:r>
              <a:rPr lang="en-US" b="1" dirty="0" smtClean="0">
                <a:solidFill>
                  <a:srgbClr val="FF0000"/>
                </a:solidFill>
              </a:rPr>
              <a:t>DO NOT POWER IT OFF UNTIL YOU SHUTDOWN</a:t>
            </a:r>
            <a:endParaRPr lang="en-US" b="1" dirty="0">
              <a:solidFill>
                <a:srgbClr val="FF0000"/>
              </a:solidFill>
            </a:endParaRPr>
          </a:p>
        </p:txBody>
      </p:sp>
    </p:spTree>
    <p:extLst>
      <p:ext uri="{BB962C8B-B14F-4D97-AF65-F5344CB8AC3E}">
        <p14:creationId xmlns:p14="http://schemas.microsoft.com/office/powerpoint/2010/main" val="201321359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85800" y="2381693"/>
            <a:ext cx="10820400" cy="1174306"/>
          </a:xfrm>
        </p:spPr>
        <p:txBody>
          <a:bodyPr/>
          <a:lstStyle/>
          <a:p>
            <a:pPr algn="ctr"/>
            <a:r>
              <a:rPr lang="en-US" dirty="0" smtClean="0"/>
              <a:t>Questions or comments?</a:t>
            </a:r>
            <a:endParaRPr lang="en-US" dirty="0"/>
          </a:p>
        </p:txBody>
      </p:sp>
    </p:spTree>
    <p:extLst>
      <p:ext uri="{BB962C8B-B14F-4D97-AF65-F5344CB8AC3E}">
        <p14:creationId xmlns:p14="http://schemas.microsoft.com/office/powerpoint/2010/main" val="40875322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a:xfrm>
            <a:off x="598621" y="263474"/>
            <a:ext cx="11012131" cy="1018035"/>
          </a:xfrm>
        </p:spPr>
        <p:txBody>
          <a:bodyPr/>
          <a:lstStyle/>
          <a:p>
            <a:r>
              <a:rPr lang="en-US" altLang="x-none" dirty="0"/>
              <a:t>The High Priest</a:t>
            </a:r>
          </a:p>
        </p:txBody>
      </p:sp>
      <p:sp>
        <p:nvSpPr>
          <p:cNvPr id="11" name="Content Placeholder 10"/>
          <p:cNvSpPr>
            <a:spLocks noGrp="1"/>
          </p:cNvSpPr>
          <p:nvPr>
            <p:ph idx="1"/>
          </p:nvPr>
        </p:nvSpPr>
        <p:spPr>
          <a:xfrm>
            <a:off x="598622" y="1474947"/>
            <a:ext cx="9131788" cy="5018089"/>
          </a:xfrm>
        </p:spPr>
        <p:txBody>
          <a:bodyPr>
            <a:normAutofit/>
          </a:bodyPr>
          <a:lstStyle/>
          <a:p>
            <a:r>
              <a:rPr lang="en-US" altLang="x-none" dirty="0"/>
              <a:t>The high priest’s life was dedicated to serving the Lord and representing the people before their God. </a:t>
            </a:r>
          </a:p>
          <a:p>
            <a:r>
              <a:rPr lang="en-US" altLang="x-none" dirty="0"/>
              <a:t>The design of the priestly garments was an expression of God’s righteousness and merciful love for his people</a:t>
            </a:r>
            <a:r>
              <a:rPr lang="en-US" altLang="x-none" dirty="0" smtClean="0"/>
              <a:t>.</a:t>
            </a:r>
            <a:endParaRPr lang="en-US" altLang="x-none" dirty="0"/>
          </a:p>
        </p:txBody>
      </p:sp>
      <p:sp>
        <p:nvSpPr>
          <p:cNvPr id="13" name="TextBox 12"/>
          <p:cNvSpPr txBox="1">
            <a:spLocks noChangeArrowheads="1"/>
          </p:cNvSpPr>
          <p:nvPr/>
        </p:nvSpPr>
        <p:spPr bwMode="auto">
          <a:xfrm>
            <a:off x="2573170" y="5799218"/>
            <a:ext cx="4419600" cy="584200"/>
          </a:xfrm>
          <a:prstGeom prst="rect">
            <a:avLst/>
          </a:prstGeom>
          <a:noFill/>
          <a:ln>
            <a:noFill/>
          </a:ln>
          <a:effectLst>
            <a:outerShdw blurRad="50800" dist="38100" dir="2700000" rotWithShape="0">
              <a:srgbClr val="000000">
                <a:alpha val="42999"/>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i="1">
                <a:solidFill>
                  <a:schemeClr val="tx1"/>
                </a:solidFill>
                <a:latin typeface="Times New Roman" charset="0"/>
                <a:ea typeface="ＭＳ Ｐゴシック" charset="-128"/>
              </a:defRPr>
            </a:lvl1pPr>
            <a:lvl2pPr marL="37931725" indent="-37474525">
              <a:defRPr sz="2400" i="1">
                <a:solidFill>
                  <a:schemeClr val="tx1"/>
                </a:solidFill>
                <a:latin typeface="Times New Roman" charset="0"/>
                <a:ea typeface="ＭＳ Ｐゴシック" charset="-128"/>
              </a:defRPr>
            </a:lvl2pPr>
            <a:lvl3pPr>
              <a:defRPr sz="2400" i="1">
                <a:solidFill>
                  <a:schemeClr val="tx1"/>
                </a:solidFill>
                <a:latin typeface="Times New Roman" charset="0"/>
                <a:ea typeface="ＭＳ Ｐゴシック" charset="-128"/>
              </a:defRPr>
            </a:lvl3pPr>
            <a:lvl4pPr>
              <a:defRPr sz="2400" i="1">
                <a:solidFill>
                  <a:schemeClr val="tx1"/>
                </a:solidFill>
                <a:latin typeface="Times New Roman" charset="0"/>
                <a:ea typeface="ＭＳ Ｐゴシック" charset="-128"/>
              </a:defRPr>
            </a:lvl4pPr>
            <a:lvl5pPr>
              <a:defRPr sz="2400" i="1">
                <a:solidFill>
                  <a:schemeClr val="tx1"/>
                </a:solidFill>
                <a:latin typeface="Times New Roman" charset="0"/>
                <a:ea typeface="ＭＳ Ｐゴシック" charset="-128"/>
              </a:defRPr>
            </a:lvl5pPr>
            <a:lvl6pPr marL="457200" eaLnBrk="0" fontAlgn="base" hangingPunct="0">
              <a:spcBef>
                <a:spcPct val="0"/>
              </a:spcBef>
              <a:spcAft>
                <a:spcPct val="0"/>
              </a:spcAft>
              <a:defRPr sz="2400" i="1">
                <a:solidFill>
                  <a:schemeClr val="tx1"/>
                </a:solidFill>
                <a:latin typeface="Times New Roman" charset="0"/>
                <a:ea typeface="ＭＳ Ｐゴシック" charset="-128"/>
              </a:defRPr>
            </a:lvl6pPr>
            <a:lvl7pPr marL="914400" eaLnBrk="0" fontAlgn="base" hangingPunct="0">
              <a:spcBef>
                <a:spcPct val="0"/>
              </a:spcBef>
              <a:spcAft>
                <a:spcPct val="0"/>
              </a:spcAft>
              <a:defRPr sz="2400" i="1">
                <a:solidFill>
                  <a:schemeClr val="tx1"/>
                </a:solidFill>
                <a:latin typeface="Times New Roman" charset="0"/>
                <a:ea typeface="ＭＳ Ｐゴシック" charset="-128"/>
              </a:defRPr>
            </a:lvl7pPr>
            <a:lvl8pPr marL="1371600" eaLnBrk="0" fontAlgn="base" hangingPunct="0">
              <a:spcBef>
                <a:spcPct val="0"/>
              </a:spcBef>
              <a:spcAft>
                <a:spcPct val="0"/>
              </a:spcAft>
              <a:defRPr sz="2400" i="1">
                <a:solidFill>
                  <a:schemeClr val="tx1"/>
                </a:solidFill>
                <a:latin typeface="Times New Roman" charset="0"/>
                <a:ea typeface="ＭＳ Ｐゴシック" charset="-128"/>
              </a:defRPr>
            </a:lvl8pPr>
            <a:lvl9pPr marL="1828800" eaLnBrk="0" fontAlgn="base" hangingPunct="0">
              <a:spcBef>
                <a:spcPct val="0"/>
              </a:spcBef>
              <a:spcAft>
                <a:spcPct val="0"/>
              </a:spcAft>
              <a:defRPr sz="2400" i="1">
                <a:solidFill>
                  <a:schemeClr val="tx1"/>
                </a:solidFill>
                <a:latin typeface="Times New Roman" charset="0"/>
                <a:ea typeface="ＭＳ Ｐゴシック" charset="-128"/>
              </a:defRPr>
            </a:lvl9pPr>
          </a:lstStyle>
          <a:p>
            <a:r>
              <a:rPr lang="en-US" altLang="x-none" sz="3200" i="0" dirty="0"/>
              <a:t>Exodus 28:1–43; 39:1–31</a:t>
            </a:r>
          </a:p>
        </p:txBody>
      </p:sp>
      <p:pic>
        <p:nvPicPr>
          <p:cNvPr id="8" name="Picture 2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54361" y="1465008"/>
            <a:ext cx="2737640" cy="5392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3615581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66" name="Text Box 2"/>
          <p:cNvSpPr txBox="1">
            <a:spLocks noChangeArrowheads="1"/>
          </p:cNvSpPr>
          <p:nvPr/>
        </p:nvSpPr>
        <p:spPr bwMode="auto">
          <a:xfrm>
            <a:off x="1905000" y="1752600"/>
            <a:ext cx="807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i="1">
                <a:solidFill>
                  <a:schemeClr val="tx1"/>
                </a:solidFill>
                <a:latin typeface="Times New Roman" charset="0"/>
                <a:ea typeface="ＭＳ Ｐゴシック" charset="-128"/>
              </a:defRPr>
            </a:lvl1pPr>
            <a:lvl2pPr marL="37931725" indent="-37474525">
              <a:defRPr sz="2400" i="1">
                <a:solidFill>
                  <a:schemeClr val="tx1"/>
                </a:solidFill>
                <a:latin typeface="Times New Roman" charset="0"/>
                <a:ea typeface="ＭＳ Ｐゴシック" charset="-128"/>
              </a:defRPr>
            </a:lvl2pPr>
            <a:lvl3pPr>
              <a:defRPr sz="2400" i="1">
                <a:solidFill>
                  <a:schemeClr val="tx1"/>
                </a:solidFill>
                <a:latin typeface="Times New Roman" charset="0"/>
                <a:ea typeface="ＭＳ Ｐゴシック" charset="-128"/>
              </a:defRPr>
            </a:lvl3pPr>
            <a:lvl4pPr>
              <a:defRPr sz="2400" i="1">
                <a:solidFill>
                  <a:schemeClr val="tx1"/>
                </a:solidFill>
                <a:latin typeface="Times New Roman" charset="0"/>
                <a:ea typeface="ＭＳ Ｐゴシック" charset="-128"/>
              </a:defRPr>
            </a:lvl4pPr>
            <a:lvl5pPr>
              <a:defRPr sz="2400" i="1">
                <a:solidFill>
                  <a:schemeClr val="tx1"/>
                </a:solidFill>
                <a:latin typeface="Times New Roman" charset="0"/>
                <a:ea typeface="ＭＳ Ｐゴシック" charset="-128"/>
              </a:defRPr>
            </a:lvl5pPr>
            <a:lvl6pPr marL="457200" eaLnBrk="0" fontAlgn="base" hangingPunct="0">
              <a:spcBef>
                <a:spcPct val="0"/>
              </a:spcBef>
              <a:spcAft>
                <a:spcPct val="0"/>
              </a:spcAft>
              <a:defRPr sz="2400" i="1">
                <a:solidFill>
                  <a:schemeClr val="tx1"/>
                </a:solidFill>
                <a:latin typeface="Times New Roman" charset="0"/>
                <a:ea typeface="ＭＳ Ｐゴシック" charset="-128"/>
              </a:defRPr>
            </a:lvl6pPr>
            <a:lvl7pPr marL="914400" eaLnBrk="0" fontAlgn="base" hangingPunct="0">
              <a:spcBef>
                <a:spcPct val="0"/>
              </a:spcBef>
              <a:spcAft>
                <a:spcPct val="0"/>
              </a:spcAft>
              <a:defRPr sz="2400" i="1">
                <a:solidFill>
                  <a:schemeClr val="tx1"/>
                </a:solidFill>
                <a:latin typeface="Times New Roman" charset="0"/>
                <a:ea typeface="ＭＳ Ｐゴシック" charset="-128"/>
              </a:defRPr>
            </a:lvl7pPr>
            <a:lvl8pPr marL="1371600" eaLnBrk="0" fontAlgn="base" hangingPunct="0">
              <a:spcBef>
                <a:spcPct val="0"/>
              </a:spcBef>
              <a:spcAft>
                <a:spcPct val="0"/>
              </a:spcAft>
              <a:defRPr sz="2400" i="1">
                <a:solidFill>
                  <a:schemeClr val="tx1"/>
                </a:solidFill>
                <a:latin typeface="Times New Roman" charset="0"/>
                <a:ea typeface="ＭＳ Ｐゴシック" charset="-128"/>
              </a:defRPr>
            </a:lvl8pPr>
            <a:lvl9pPr marL="1828800" eaLnBrk="0" fontAlgn="base" hangingPunct="0">
              <a:spcBef>
                <a:spcPct val="0"/>
              </a:spcBef>
              <a:spcAft>
                <a:spcPct val="0"/>
              </a:spcAft>
              <a:defRPr sz="2400" i="1">
                <a:solidFill>
                  <a:schemeClr val="tx1"/>
                </a:solidFill>
                <a:latin typeface="Times New Roman" charset="0"/>
                <a:ea typeface="ＭＳ Ｐゴシック" charset="-128"/>
              </a:defRPr>
            </a:lvl9pPr>
          </a:lstStyle>
          <a:p>
            <a:pPr algn="l">
              <a:spcBef>
                <a:spcPct val="50000"/>
              </a:spcBef>
            </a:pPr>
            <a:r>
              <a:rPr lang="en-US" altLang="x-none" i="0" dirty="0"/>
              <a:t> </a:t>
            </a:r>
          </a:p>
        </p:txBody>
      </p:sp>
      <p:sp>
        <p:nvSpPr>
          <p:cNvPr id="241667" name="Text Box 3"/>
          <p:cNvSpPr txBox="1">
            <a:spLocks noChangeArrowheads="1"/>
          </p:cNvSpPr>
          <p:nvPr/>
        </p:nvSpPr>
        <p:spPr bwMode="auto">
          <a:xfrm>
            <a:off x="1905000" y="1752600"/>
            <a:ext cx="807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i="1">
                <a:solidFill>
                  <a:schemeClr val="tx1"/>
                </a:solidFill>
                <a:latin typeface="Times New Roman" charset="0"/>
                <a:ea typeface="ＭＳ Ｐゴシック" charset="-128"/>
              </a:defRPr>
            </a:lvl1pPr>
            <a:lvl2pPr marL="37931725" indent="-37474525">
              <a:defRPr sz="2400" i="1">
                <a:solidFill>
                  <a:schemeClr val="tx1"/>
                </a:solidFill>
                <a:latin typeface="Times New Roman" charset="0"/>
                <a:ea typeface="ＭＳ Ｐゴシック" charset="-128"/>
              </a:defRPr>
            </a:lvl2pPr>
            <a:lvl3pPr>
              <a:defRPr sz="2400" i="1">
                <a:solidFill>
                  <a:schemeClr val="tx1"/>
                </a:solidFill>
                <a:latin typeface="Times New Roman" charset="0"/>
                <a:ea typeface="ＭＳ Ｐゴシック" charset="-128"/>
              </a:defRPr>
            </a:lvl3pPr>
            <a:lvl4pPr>
              <a:defRPr sz="2400" i="1">
                <a:solidFill>
                  <a:schemeClr val="tx1"/>
                </a:solidFill>
                <a:latin typeface="Times New Roman" charset="0"/>
                <a:ea typeface="ＭＳ Ｐゴシック" charset="-128"/>
              </a:defRPr>
            </a:lvl4pPr>
            <a:lvl5pPr>
              <a:defRPr sz="2400" i="1">
                <a:solidFill>
                  <a:schemeClr val="tx1"/>
                </a:solidFill>
                <a:latin typeface="Times New Roman" charset="0"/>
                <a:ea typeface="ＭＳ Ｐゴシック" charset="-128"/>
              </a:defRPr>
            </a:lvl5pPr>
            <a:lvl6pPr marL="457200" eaLnBrk="0" fontAlgn="base" hangingPunct="0">
              <a:spcBef>
                <a:spcPct val="0"/>
              </a:spcBef>
              <a:spcAft>
                <a:spcPct val="0"/>
              </a:spcAft>
              <a:defRPr sz="2400" i="1">
                <a:solidFill>
                  <a:schemeClr val="tx1"/>
                </a:solidFill>
                <a:latin typeface="Times New Roman" charset="0"/>
                <a:ea typeface="ＭＳ Ｐゴシック" charset="-128"/>
              </a:defRPr>
            </a:lvl6pPr>
            <a:lvl7pPr marL="914400" eaLnBrk="0" fontAlgn="base" hangingPunct="0">
              <a:spcBef>
                <a:spcPct val="0"/>
              </a:spcBef>
              <a:spcAft>
                <a:spcPct val="0"/>
              </a:spcAft>
              <a:defRPr sz="2400" i="1">
                <a:solidFill>
                  <a:schemeClr val="tx1"/>
                </a:solidFill>
                <a:latin typeface="Times New Roman" charset="0"/>
                <a:ea typeface="ＭＳ Ｐゴシック" charset="-128"/>
              </a:defRPr>
            </a:lvl7pPr>
            <a:lvl8pPr marL="1371600" eaLnBrk="0" fontAlgn="base" hangingPunct="0">
              <a:spcBef>
                <a:spcPct val="0"/>
              </a:spcBef>
              <a:spcAft>
                <a:spcPct val="0"/>
              </a:spcAft>
              <a:defRPr sz="2400" i="1">
                <a:solidFill>
                  <a:schemeClr val="tx1"/>
                </a:solidFill>
                <a:latin typeface="Times New Roman" charset="0"/>
                <a:ea typeface="ＭＳ Ｐゴシック" charset="-128"/>
              </a:defRPr>
            </a:lvl8pPr>
            <a:lvl9pPr marL="1828800" eaLnBrk="0" fontAlgn="base" hangingPunct="0">
              <a:spcBef>
                <a:spcPct val="0"/>
              </a:spcBef>
              <a:spcAft>
                <a:spcPct val="0"/>
              </a:spcAft>
              <a:defRPr sz="2400" i="1">
                <a:solidFill>
                  <a:schemeClr val="tx1"/>
                </a:solidFill>
                <a:latin typeface="Times New Roman" charset="0"/>
                <a:ea typeface="ＭＳ Ｐゴシック" charset="-128"/>
              </a:defRPr>
            </a:lvl9pPr>
          </a:lstStyle>
          <a:p>
            <a:pPr algn="l">
              <a:spcBef>
                <a:spcPct val="50000"/>
              </a:spcBef>
            </a:pPr>
            <a:r>
              <a:rPr lang="en-US" altLang="x-none" i="0" dirty="0"/>
              <a:t> </a:t>
            </a:r>
          </a:p>
        </p:txBody>
      </p:sp>
      <p:sp>
        <p:nvSpPr>
          <p:cNvPr id="241668" name="Text Box 4"/>
          <p:cNvSpPr txBox="1">
            <a:spLocks noChangeArrowheads="1"/>
          </p:cNvSpPr>
          <p:nvPr/>
        </p:nvSpPr>
        <p:spPr bwMode="auto">
          <a:xfrm>
            <a:off x="1905000" y="1752600"/>
            <a:ext cx="807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i="1">
                <a:solidFill>
                  <a:schemeClr val="tx1"/>
                </a:solidFill>
                <a:latin typeface="Times New Roman" charset="0"/>
                <a:ea typeface="ＭＳ Ｐゴシック" charset="-128"/>
              </a:defRPr>
            </a:lvl1pPr>
            <a:lvl2pPr marL="37931725" indent="-37474525">
              <a:defRPr sz="2400" i="1">
                <a:solidFill>
                  <a:schemeClr val="tx1"/>
                </a:solidFill>
                <a:latin typeface="Times New Roman" charset="0"/>
                <a:ea typeface="ＭＳ Ｐゴシック" charset="-128"/>
              </a:defRPr>
            </a:lvl2pPr>
            <a:lvl3pPr>
              <a:defRPr sz="2400" i="1">
                <a:solidFill>
                  <a:schemeClr val="tx1"/>
                </a:solidFill>
                <a:latin typeface="Times New Roman" charset="0"/>
                <a:ea typeface="ＭＳ Ｐゴシック" charset="-128"/>
              </a:defRPr>
            </a:lvl3pPr>
            <a:lvl4pPr>
              <a:defRPr sz="2400" i="1">
                <a:solidFill>
                  <a:schemeClr val="tx1"/>
                </a:solidFill>
                <a:latin typeface="Times New Roman" charset="0"/>
                <a:ea typeface="ＭＳ Ｐゴシック" charset="-128"/>
              </a:defRPr>
            </a:lvl4pPr>
            <a:lvl5pPr>
              <a:defRPr sz="2400" i="1">
                <a:solidFill>
                  <a:schemeClr val="tx1"/>
                </a:solidFill>
                <a:latin typeface="Times New Roman" charset="0"/>
                <a:ea typeface="ＭＳ Ｐゴシック" charset="-128"/>
              </a:defRPr>
            </a:lvl5pPr>
            <a:lvl6pPr marL="457200" eaLnBrk="0" fontAlgn="base" hangingPunct="0">
              <a:spcBef>
                <a:spcPct val="0"/>
              </a:spcBef>
              <a:spcAft>
                <a:spcPct val="0"/>
              </a:spcAft>
              <a:defRPr sz="2400" i="1">
                <a:solidFill>
                  <a:schemeClr val="tx1"/>
                </a:solidFill>
                <a:latin typeface="Times New Roman" charset="0"/>
                <a:ea typeface="ＭＳ Ｐゴシック" charset="-128"/>
              </a:defRPr>
            </a:lvl6pPr>
            <a:lvl7pPr marL="914400" eaLnBrk="0" fontAlgn="base" hangingPunct="0">
              <a:spcBef>
                <a:spcPct val="0"/>
              </a:spcBef>
              <a:spcAft>
                <a:spcPct val="0"/>
              </a:spcAft>
              <a:defRPr sz="2400" i="1">
                <a:solidFill>
                  <a:schemeClr val="tx1"/>
                </a:solidFill>
                <a:latin typeface="Times New Roman" charset="0"/>
                <a:ea typeface="ＭＳ Ｐゴシック" charset="-128"/>
              </a:defRPr>
            </a:lvl7pPr>
            <a:lvl8pPr marL="1371600" eaLnBrk="0" fontAlgn="base" hangingPunct="0">
              <a:spcBef>
                <a:spcPct val="0"/>
              </a:spcBef>
              <a:spcAft>
                <a:spcPct val="0"/>
              </a:spcAft>
              <a:defRPr sz="2400" i="1">
                <a:solidFill>
                  <a:schemeClr val="tx1"/>
                </a:solidFill>
                <a:latin typeface="Times New Roman" charset="0"/>
                <a:ea typeface="ＭＳ Ｐゴシック" charset="-128"/>
              </a:defRPr>
            </a:lvl8pPr>
            <a:lvl9pPr marL="1828800" eaLnBrk="0" fontAlgn="base" hangingPunct="0">
              <a:spcBef>
                <a:spcPct val="0"/>
              </a:spcBef>
              <a:spcAft>
                <a:spcPct val="0"/>
              </a:spcAft>
              <a:defRPr sz="2400" i="1">
                <a:solidFill>
                  <a:schemeClr val="tx1"/>
                </a:solidFill>
                <a:latin typeface="Times New Roman" charset="0"/>
                <a:ea typeface="ＭＳ Ｐゴシック" charset="-128"/>
              </a:defRPr>
            </a:lvl9pPr>
          </a:lstStyle>
          <a:p>
            <a:pPr algn="l">
              <a:spcBef>
                <a:spcPct val="50000"/>
              </a:spcBef>
            </a:pPr>
            <a:r>
              <a:rPr lang="en-US" altLang="x-none" i="0" dirty="0"/>
              <a:t> </a:t>
            </a:r>
          </a:p>
        </p:txBody>
      </p:sp>
      <p:sp>
        <p:nvSpPr>
          <p:cNvPr id="241669" name="Text Box 5"/>
          <p:cNvSpPr txBox="1">
            <a:spLocks noChangeArrowheads="1"/>
          </p:cNvSpPr>
          <p:nvPr/>
        </p:nvSpPr>
        <p:spPr bwMode="auto">
          <a:xfrm>
            <a:off x="1905000" y="1752600"/>
            <a:ext cx="807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i="1">
                <a:solidFill>
                  <a:schemeClr val="tx1"/>
                </a:solidFill>
                <a:latin typeface="Times New Roman" charset="0"/>
                <a:ea typeface="ＭＳ Ｐゴシック" charset="-128"/>
              </a:defRPr>
            </a:lvl1pPr>
            <a:lvl2pPr marL="37931725" indent="-37474525">
              <a:defRPr sz="2400" i="1">
                <a:solidFill>
                  <a:schemeClr val="tx1"/>
                </a:solidFill>
                <a:latin typeface="Times New Roman" charset="0"/>
                <a:ea typeface="ＭＳ Ｐゴシック" charset="-128"/>
              </a:defRPr>
            </a:lvl2pPr>
            <a:lvl3pPr>
              <a:defRPr sz="2400" i="1">
                <a:solidFill>
                  <a:schemeClr val="tx1"/>
                </a:solidFill>
                <a:latin typeface="Times New Roman" charset="0"/>
                <a:ea typeface="ＭＳ Ｐゴシック" charset="-128"/>
              </a:defRPr>
            </a:lvl3pPr>
            <a:lvl4pPr>
              <a:defRPr sz="2400" i="1">
                <a:solidFill>
                  <a:schemeClr val="tx1"/>
                </a:solidFill>
                <a:latin typeface="Times New Roman" charset="0"/>
                <a:ea typeface="ＭＳ Ｐゴシック" charset="-128"/>
              </a:defRPr>
            </a:lvl4pPr>
            <a:lvl5pPr>
              <a:defRPr sz="2400" i="1">
                <a:solidFill>
                  <a:schemeClr val="tx1"/>
                </a:solidFill>
                <a:latin typeface="Times New Roman" charset="0"/>
                <a:ea typeface="ＭＳ Ｐゴシック" charset="-128"/>
              </a:defRPr>
            </a:lvl5pPr>
            <a:lvl6pPr marL="457200" eaLnBrk="0" fontAlgn="base" hangingPunct="0">
              <a:spcBef>
                <a:spcPct val="0"/>
              </a:spcBef>
              <a:spcAft>
                <a:spcPct val="0"/>
              </a:spcAft>
              <a:defRPr sz="2400" i="1">
                <a:solidFill>
                  <a:schemeClr val="tx1"/>
                </a:solidFill>
                <a:latin typeface="Times New Roman" charset="0"/>
                <a:ea typeface="ＭＳ Ｐゴシック" charset="-128"/>
              </a:defRPr>
            </a:lvl6pPr>
            <a:lvl7pPr marL="914400" eaLnBrk="0" fontAlgn="base" hangingPunct="0">
              <a:spcBef>
                <a:spcPct val="0"/>
              </a:spcBef>
              <a:spcAft>
                <a:spcPct val="0"/>
              </a:spcAft>
              <a:defRPr sz="2400" i="1">
                <a:solidFill>
                  <a:schemeClr val="tx1"/>
                </a:solidFill>
                <a:latin typeface="Times New Roman" charset="0"/>
                <a:ea typeface="ＭＳ Ｐゴシック" charset="-128"/>
              </a:defRPr>
            </a:lvl7pPr>
            <a:lvl8pPr marL="1371600" eaLnBrk="0" fontAlgn="base" hangingPunct="0">
              <a:spcBef>
                <a:spcPct val="0"/>
              </a:spcBef>
              <a:spcAft>
                <a:spcPct val="0"/>
              </a:spcAft>
              <a:defRPr sz="2400" i="1">
                <a:solidFill>
                  <a:schemeClr val="tx1"/>
                </a:solidFill>
                <a:latin typeface="Times New Roman" charset="0"/>
                <a:ea typeface="ＭＳ Ｐゴシック" charset="-128"/>
              </a:defRPr>
            </a:lvl8pPr>
            <a:lvl9pPr marL="1828800" eaLnBrk="0" fontAlgn="base" hangingPunct="0">
              <a:spcBef>
                <a:spcPct val="0"/>
              </a:spcBef>
              <a:spcAft>
                <a:spcPct val="0"/>
              </a:spcAft>
              <a:defRPr sz="2400" i="1">
                <a:solidFill>
                  <a:schemeClr val="tx1"/>
                </a:solidFill>
                <a:latin typeface="Times New Roman" charset="0"/>
                <a:ea typeface="ＭＳ Ｐゴシック" charset="-128"/>
              </a:defRPr>
            </a:lvl9pPr>
          </a:lstStyle>
          <a:p>
            <a:pPr algn="l">
              <a:spcBef>
                <a:spcPct val="50000"/>
              </a:spcBef>
            </a:pPr>
            <a:r>
              <a:rPr lang="en-US" altLang="x-none" i="0" dirty="0"/>
              <a:t> </a:t>
            </a:r>
          </a:p>
        </p:txBody>
      </p:sp>
      <p:sp>
        <p:nvSpPr>
          <p:cNvPr id="241670" name="Text Box 6"/>
          <p:cNvSpPr txBox="1">
            <a:spLocks noChangeArrowheads="1"/>
          </p:cNvSpPr>
          <p:nvPr/>
        </p:nvSpPr>
        <p:spPr bwMode="auto">
          <a:xfrm>
            <a:off x="1905000" y="1752600"/>
            <a:ext cx="807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i="1">
                <a:solidFill>
                  <a:schemeClr val="tx1"/>
                </a:solidFill>
                <a:latin typeface="Times New Roman" charset="0"/>
                <a:ea typeface="ＭＳ Ｐゴシック" charset="-128"/>
              </a:defRPr>
            </a:lvl1pPr>
            <a:lvl2pPr marL="37931725" indent="-37474525">
              <a:defRPr sz="2400" i="1">
                <a:solidFill>
                  <a:schemeClr val="tx1"/>
                </a:solidFill>
                <a:latin typeface="Times New Roman" charset="0"/>
                <a:ea typeface="ＭＳ Ｐゴシック" charset="-128"/>
              </a:defRPr>
            </a:lvl2pPr>
            <a:lvl3pPr>
              <a:defRPr sz="2400" i="1">
                <a:solidFill>
                  <a:schemeClr val="tx1"/>
                </a:solidFill>
                <a:latin typeface="Times New Roman" charset="0"/>
                <a:ea typeface="ＭＳ Ｐゴシック" charset="-128"/>
              </a:defRPr>
            </a:lvl3pPr>
            <a:lvl4pPr>
              <a:defRPr sz="2400" i="1">
                <a:solidFill>
                  <a:schemeClr val="tx1"/>
                </a:solidFill>
                <a:latin typeface="Times New Roman" charset="0"/>
                <a:ea typeface="ＭＳ Ｐゴシック" charset="-128"/>
              </a:defRPr>
            </a:lvl4pPr>
            <a:lvl5pPr>
              <a:defRPr sz="2400" i="1">
                <a:solidFill>
                  <a:schemeClr val="tx1"/>
                </a:solidFill>
                <a:latin typeface="Times New Roman" charset="0"/>
                <a:ea typeface="ＭＳ Ｐゴシック" charset="-128"/>
              </a:defRPr>
            </a:lvl5pPr>
            <a:lvl6pPr marL="457200" eaLnBrk="0" fontAlgn="base" hangingPunct="0">
              <a:spcBef>
                <a:spcPct val="0"/>
              </a:spcBef>
              <a:spcAft>
                <a:spcPct val="0"/>
              </a:spcAft>
              <a:defRPr sz="2400" i="1">
                <a:solidFill>
                  <a:schemeClr val="tx1"/>
                </a:solidFill>
                <a:latin typeface="Times New Roman" charset="0"/>
                <a:ea typeface="ＭＳ Ｐゴシック" charset="-128"/>
              </a:defRPr>
            </a:lvl6pPr>
            <a:lvl7pPr marL="914400" eaLnBrk="0" fontAlgn="base" hangingPunct="0">
              <a:spcBef>
                <a:spcPct val="0"/>
              </a:spcBef>
              <a:spcAft>
                <a:spcPct val="0"/>
              </a:spcAft>
              <a:defRPr sz="2400" i="1">
                <a:solidFill>
                  <a:schemeClr val="tx1"/>
                </a:solidFill>
                <a:latin typeface="Times New Roman" charset="0"/>
                <a:ea typeface="ＭＳ Ｐゴシック" charset="-128"/>
              </a:defRPr>
            </a:lvl7pPr>
            <a:lvl8pPr marL="1371600" eaLnBrk="0" fontAlgn="base" hangingPunct="0">
              <a:spcBef>
                <a:spcPct val="0"/>
              </a:spcBef>
              <a:spcAft>
                <a:spcPct val="0"/>
              </a:spcAft>
              <a:defRPr sz="2400" i="1">
                <a:solidFill>
                  <a:schemeClr val="tx1"/>
                </a:solidFill>
                <a:latin typeface="Times New Roman" charset="0"/>
                <a:ea typeface="ＭＳ Ｐゴシック" charset="-128"/>
              </a:defRPr>
            </a:lvl8pPr>
            <a:lvl9pPr marL="1828800" eaLnBrk="0" fontAlgn="base" hangingPunct="0">
              <a:spcBef>
                <a:spcPct val="0"/>
              </a:spcBef>
              <a:spcAft>
                <a:spcPct val="0"/>
              </a:spcAft>
              <a:defRPr sz="2400" i="1">
                <a:solidFill>
                  <a:schemeClr val="tx1"/>
                </a:solidFill>
                <a:latin typeface="Times New Roman" charset="0"/>
                <a:ea typeface="ＭＳ Ｐゴシック" charset="-128"/>
              </a:defRPr>
            </a:lvl9pPr>
          </a:lstStyle>
          <a:p>
            <a:pPr algn="l">
              <a:spcBef>
                <a:spcPct val="50000"/>
              </a:spcBef>
            </a:pPr>
            <a:r>
              <a:rPr lang="en-US" altLang="x-none" i="0" dirty="0"/>
              <a:t> </a:t>
            </a:r>
          </a:p>
        </p:txBody>
      </p:sp>
      <p:sp>
        <p:nvSpPr>
          <p:cNvPr id="241671" name="Text Box 7"/>
          <p:cNvSpPr txBox="1">
            <a:spLocks noChangeArrowheads="1"/>
          </p:cNvSpPr>
          <p:nvPr/>
        </p:nvSpPr>
        <p:spPr bwMode="auto">
          <a:xfrm>
            <a:off x="1905000" y="1752600"/>
            <a:ext cx="807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i="1">
                <a:solidFill>
                  <a:schemeClr val="tx1"/>
                </a:solidFill>
                <a:latin typeface="Times New Roman" charset="0"/>
                <a:ea typeface="ＭＳ Ｐゴシック" charset="-128"/>
              </a:defRPr>
            </a:lvl1pPr>
            <a:lvl2pPr marL="37931725" indent="-37474525">
              <a:defRPr sz="2400" i="1">
                <a:solidFill>
                  <a:schemeClr val="tx1"/>
                </a:solidFill>
                <a:latin typeface="Times New Roman" charset="0"/>
                <a:ea typeface="ＭＳ Ｐゴシック" charset="-128"/>
              </a:defRPr>
            </a:lvl2pPr>
            <a:lvl3pPr>
              <a:defRPr sz="2400" i="1">
                <a:solidFill>
                  <a:schemeClr val="tx1"/>
                </a:solidFill>
                <a:latin typeface="Times New Roman" charset="0"/>
                <a:ea typeface="ＭＳ Ｐゴシック" charset="-128"/>
              </a:defRPr>
            </a:lvl3pPr>
            <a:lvl4pPr>
              <a:defRPr sz="2400" i="1">
                <a:solidFill>
                  <a:schemeClr val="tx1"/>
                </a:solidFill>
                <a:latin typeface="Times New Roman" charset="0"/>
                <a:ea typeface="ＭＳ Ｐゴシック" charset="-128"/>
              </a:defRPr>
            </a:lvl4pPr>
            <a:lvl5pPr>
              <a:defRPr sz="2400" i="1">
                <a:solidFill>
                  <a:schemeClr val="tx1"/>
                </a:solidFill>
                <a:latin typeface="Times New Roman" charset="0"/>
                <a:ea typeface="ＭＳ Ｐゴシック" charset="-128"/>
              </a:defRPr>
            </a:lvl5pPr>
            <a:lvl6pPr marL="457200" eaLnBrk="0" fontAlgn="base" hangingPunct="0">
              <a:spcBef>
                <a:spcPct val="0"/>
              </a:spcBef>
              <a:spcAft>
                <a:spcPct val="0"/>
              </a:spcAft>
              <a:defRPr sz="2400" i="1">
                <a:solidFill>
                  <a:schemeClr val="tx1"/>
                </a:solidFill>
                <a:latin typeface="Times New Roman" charset="0"/>
                <a:ea typeface="ＭＳ Ｐゴシック" charset="-128"/>
              </a:defRPr>
            </a:lvl6pPr>
            <a:lvl7pPr marL="914400" eaLnBrk="0" fontAlgn="base" hangingPunct="0">
              <a:spcBef>
                <a:spcPct val="0"/>
              </a:spcBef>
              <a:spcAft>
                <a:spcPct val="0"/>
              </a:spcAft>
              <a:defRPr sz="2400" i="1">
                <a:solidFill>
                  <a:schemeClr val="tx1"/>
                </a:solidFill>
                <a:latin typeface="Times New Roman" charset="0"/>
                <a:ea typeface="ＭＳ Ｐゴシック" charset="-128"/>
              </a:defRPr>
            </a:lvl7pPr>
            <a:lvl8pPr marL="1371600" eaLnBrk="0" fontAlgn="base" hangingPunct="0">
              <a:spcBef>
                <a:spcPct val="0"/>
              </a:spcBef>
              <a:spcAft>
                <a:spcPct val="0"/>
              </a:spcAft>
              <a:defRPr sz="2400" i="1">
                <a:solidFill>
                  <a:schemeClr val="tx1"/>
                </a:solidFill>
                <a:latin typeface="Times New Roman" charset="0"/>
                <a:ea typeface="ＭＳ Ｐゴシック" charset="-128"/>
              </a:defRPr>
            </a:lvl8pPr>
            <a:lvl9pPr marL="1828800" eaLnBrk="0" fontAlgn="base" hangingPunct="0">
              <a:spcBef>
                <a:spcPct val="0"/>
              </a:spcBef>
              <a:spcAft>
                <a:spcPct val="0"/>
              </a:spcAft>
              <a:defRPr sz="2400" i="1">
                <a:solidFill>
                  <a:schemeClr val="tx1"/>
                </a:solidFill>
                <a:latin typeface="Times New Roman" charset="0"/>
                <a:ea typeface="ＭＳ Ｐゴシック" charset="-128"/>
              </a:defRPr>
            </a:lvl9pPr>
          </a:lstStyle>
          <a:p>
            <a:pPr algn="l">
              <a:spcBef>
                <a:spcPct val="50000"/>
              </a:spcBef>
            </a:pPr>
            <a:r>
              <a:rPr lang="en-US" altLang="x-none" i="0" dirty="0"/>
              <a:t> </a:t>
            </a:r>
          </a:p>
        </p:txBody>
      </p:sp>
      <p:sp>
        <p:nvSpPr>
          <p:cNvPr id="111629" name="Text Box 13"/>
          <p:cNvSpPr txBox="1">
            <a:spLocks noChangeArrowheads="1"/>
          </p:cNvSpPr>
          <p:nvPr/>
        </p:nvSpPr>
        <p:spPr bwMode="auto">
          <a:xfrm>
            <a:off x="2209800" y="4038601"/>
            <a:ext cx="6629400" cy="531813"/>
          </a:xfrm>
          <a:prstGeom prst="rect">
            <a:avLst/>
          </a:prstGeom>
          <a:noFill/>
          <a:ln w="9525">
            <a:noFill/>
            <a:miter lim="800000"/>
            <a:headEnd/>
            <a:tailEnd/>
          </a:ln>
          <a:effectLst/>
        </p:spPr>
        <p:txBody>
          <a:bodyPr>
            <a:spAutoFit/>
          </a:bodyPr>
          <a:lstStyle/>
          <a:p>
            <a:pPr algn="l">
              <a:lnSpc>
                <a:spcPct val="80000"/>
              </a:lnSpc>
              <a:defRPr/>
            </a:pPr>
            <a:r>
              <a:rPr lang="en-US" sz="3600" dirty="0">
                <a:solidFill>
                  <a:srgbClr val="E1BA85"/>
                </a:solidFill>
                <a:effectLst>
                  <a:outerShdw blurRad="38100" dist="38100" dir="2700000" algn="tl">
                    <a:srgbClr val="000000"/>
                  </a:outerShdw>
                </a:effectLst>
              </a:rPr>
              <a:t>	  </a:t>
            </a:r>
          </a:p>
        </p:txBody>
      </p:sp>
      <p:pic>
        <p:nvPicPr>
          <p:cNvPr id="241673" name="Picture 2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54361" y="1465008"/>
            <a:ext cx="2737640" cy="5392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Title 21"/>
          <p:cNvSpPr>
            <a:spLocks noGrp="1"/>
          </p:cNvSpPr>
          <p:nvPr>
            <p:ph type="title"/>
          </p:nvPr>
        </p:nvSpPr>
        <p:spPr/>
        <p:txBody>
          <a:bodyPr/>
          <a:lstStyle/>
          <a:p>
            <a:r>
              <a:rPr lang="en-US" altLang="x-none" dirty="0"/>
              <a:t>The High Priest</a:t>
            </a:r>
          </a:p>
        </p:txBody>
      </p:sp>
      <p:sp>
        <p:nvSpPr>
          <p:cNvPr id="241675" name="Content Placeholder 22"/>
          <p:cNvSpPr>
            <a:spLocks noGrp="1"/>
          </p:cNvSpPr>
          <p:nvPr>
            <p:ph idx="1"/>
          </p:nvPr>
        </p:nvSpPr>
        <p:spPr>
          <a:xfrm>
            <a:off x="598621" y="1465008"/>
            <a:ext cx="7740309" cy="5018089"/>
          </a:xfrm>
        </p:spPr>
        <p:txBody>
          <a:bodyPr/>
          <a:lstStyle/>
          <a:p>
            <a:r>
              <a:rPr lang="en-US" altLang="x-none" dirty="0"/>
              <a:t>Tunic: The priest dressed first in a checkered tunic of fine linen (Exodus 28:39).</a:t>
            </a:r>
          </a:p>
        </p:txBody>
      </p:sp>
      <p:sp>
        <p:nvSpPr>
          <p:cNvPr id="240654" name="Right Arrow 17"/>
          <p:cNvSpPr>
            <a:spLocks noChangeArrowheads="1"/>
          </p:cNvSpPr>
          <p:nvPr/>
        </p:nvSpPr>
        <p:spPr bwMode="auto">
          <a:xfrm>
            <a:off x="8806989" y="5774635"/>
            <a:ext cx="685800" cy="457200"/>
          </a:xfrm>
          <a:prstGeom prst="rightArrow">
            <a:avLst>
              <a:gd name="adj1" fmla="val 50000"/>
              <a:gd name="adj2" fmla="val 50000"/>
            </a:avLst>
          </a:prstGeom>
          <a:solidFill>
            <a:srgbClr val="000080"/>
          </a:solidFill>
          <a:ln>
            <a:noFill/>
          </a:ln>
          <a:extLst>
            <a:ext uri="{91240B29-F687-4F45-9708-019B960494DF}">
              <a14:hiddenLine xmlns:a14="http://schemas.microsoft.com/office/drawing/2010/main" w="57150">
                <a:solidFill>
                  <a:srgbClr val="000000"/>
                </a:solidFill>
                <a:round/>
                <a:headEnd/>
                <a:tailEnd/>
              </a14:hiddenLine>
            </a:ext>
          </a:extLst>
        </p:spPr>
        <p:txBody>
          <a:bodyPr wrap="none" anchor="ctr"/>
          <a:lstStyle>
            <a:lvl1pPr>
              <a:defRPr sz="2400" i="1">
                <a:solidFill>
                  <a:schemeClr val="tx1"/>
                </a:solidFill>
                <a:latin typeface="Times New Roman" charset="0"/>
                <a:ea typeface="ＭＳ Ｐゴシック" charset="-128"/>
              </a:defRPr>
            </a:lvl1pPr>
            <a:lvl2pPr marL="37931725" indent="-37474525">
              <a:defRPr sz="2400" i="1">
                <a:solidFill>
                  <a:schemeClr val="tx1"/>
                </a:solidFill>
                <a:latin typeface="Times New Roman" charset="0"/>
                <a:ea typeface="ＭＳ Ｐゴシック" charset="-128"/>
              </a:defRPr>
            </a:lvl2pPr>
            <a:lvl3pPr>
              <a:defRPr sz="2400" i="1">
                <a:solidFill>
                  <a:schemeClr val="tx1"/>
                </a:solidFill>
                <a:latin typeface="Times New Roman" charset="0"/>
                <a:ea typeface="ＭＳ Ｐゴシック" charset="-128"/>
              </a:defRPr>
            </a:lvl3pPr>
            <a:lvl4pPr>
              <a:defRPr sz="2400" i="1">
                <a:solidFill>
                  <a:schemeClr val="tx1"/>
                </a:solidFill>
                <a:latin typeface="Times New Roman" charset="0"/>
                <a:ea typeface="ＭＳ Ｐゴシック" charset="-128"/>
              </a:defRPr>
            </a:lvl4pPr>
            <a:lvl5pPr>
              <a:defRPr sz="2400" i="1">
                <a:solidFill>
                  <a:schemeClr val="tx1"/>
                </a:solidFill>
                <a:latin typeface="Times New Roman" charset="0"/>
                <a:ea typeface="ＭＳ Ｐゴシック" charset="-128"/>
              </a:defRPr>
            </a:lvl5pPr>
            <a:lvl6pPr marL="457200" eaLnBrk="0" fontAlgn="base" hangingPunct="0">
              <a:spcBef>
                <a:spcPct val="0"/>
              </a:spcBef>
              <a:spcAft>
                <a:spcPct val="0"/>
              </a:spcAft>
              <a:defRPr sz="2400" i="1">
                <a:solidFill>
                  <a:schemeClr val="tx1"/>
                </a:solidFill>
                <a:latin typeface="Times New Roman" charset="0"/>
                <a:ea typeface="ＭＳ Ｐゴシック" charset="-128"/>
              </a:defRPr>
            </a:lvl6pPr>
            <a:lvl7pPr marL="914400" eaLnBrk="0" fontAlgn="base" hangingPunct="0">
              <a:spcBef>
                <a:spcPct val="0"/>
              </a:spcBef>
              <a:spcAft>
                <a:spcPct val="0"/>
              </a:spcAft>
              <a:defRPr sz="2400" i="1">
                <a:solidFill>
                  <a:schemeClr val="tx1"/>
                </a:solidFill>
                <a:latin typeface="Times New Roman" charset="0"/>
                <a:ea typeface="ＭＳ Ｐゴシック" charset="-128"/>
              </a:defRPr>
            </a:lvl7pPr>
            <a:lvl8pPr marL="1371600" eaLnBrk="0" fontAlgn="base" hangingPunct="0">
              <a:spcBef>
                <a:spcPct val="0"/>
              </a:spcBef>
              <a:spcAft>
                <a:spcPct val="0"/>
              </a:spcAft>
              <a:defRPr sz="2400" i="1">
                <a:solidFill>
                  <a:schemeClr val="tx1"/>
                </a:solidFill>
                <a:latin typeface="Times New Roman" charset="0"/>
                <a:ea typeface="ＭＳ Ｐゴシック" charset="-128"/>
              </a:defRPr>
            </a:lvl8pPr>
            <a:lvl9pPr marL="1828800" eaLnBrk="0" fontAlgn="base" hangingPunct="0">
              <a:spcBef>
                <a:spcPct val="0"/>
              </a:spcBef>
              <a:spcAft>
                <a:spcPct val="0"/>
              </a:spcAft>
              <a:defRPr sz="2400" i="1">
                <a:solidFill>
                  <a:schemeClr val="tx1"/>
                </a:solidFill>
                <a:latin typeface="Times New Roman" charset="0"/>
                <a:ea typeface="ＭＳ Ｐゴシック" charset="-128"/>
              </a:defRPr>
            </a:lvl9pPr>
          </a:lstStyle>
          <a:p>
            <a:endParaRPr lang="x-none" altLang="x-none"/>
          </a:p>
        </p:txBody>
      </p:sp>
    </p:spTree>
    <p:extLst>
      <p:ext uri="{BB962C8B-B14F-4D97-AF65-F5344CB8AC3E}">
        <p14:creationId xmlns:p14="http://schemas.microsoft.com/office/powerpoint/2010/main" val="205486358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4" name="Text Box 2"/>
          <p:cNvSpPr txBox="1">
            <a:spLocks noChangeArrowheads="1"/>
          </p:cNvSpPr>
          <p:nvPr/>
        </p:nvSpPr>
        <p:spPr bwMode="auto">
          <a:xfrm>
            <a:off x="1905000" y="1752600"/>
            <a:ext cx="807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i="1">
                <a:solidFill>
                  <a:schemeClr val="tx1"/>
                </a:solidFill>
                <a:latin typeface="Times New Roman" charset="0"/>
                <a:ea typeface="ＭＳ Ｐゴシック" charset="-128"/>
              </a:defRPr>
            </a:lvl1pPr>
            <a:lvl2pPr marL="37931725" indent="-37474525">
              <a:defRPr sz="2400" i="1">
                <a:solidFill>
                  <a:schemeClr val="tx1"/>
                </a:solidFill>
                <a:latin typeface="Times New Roman" charset="0"/>
                <a:ea typeface="ＭＳ Ｐゴシック" charset="-128"/>
              </a:defRPr>
            </a:lvl2pPr>
            <a:lvl3pPr>
              <a:defRPr sz="2400" i="1">
                <a:solidFill>
                  <a:schemeClr val="tx1"/>
                </a:solidFill>
                <a:latin typeface="Times New Roman" charset="0"/>
                <a:ea typeface="ＭＳ Ｐゴシック" charset="-128"/>
              </a:defRPr>
            </a:lvl3pPr>
            <a:lvl4pPr>
              <a:defRPr sz="2400" i="1">
                <a:solidFill>
                  <a:schemeClr val="tx1"/>
                </a:solidFill>
                <a:latin typeface="Times New Roman" charset="0"/>
                <a:ea typeface="ＭＳ Ｐゴシック" charset="-128"/>
              </a:defRPr>
            </a:lvl4pPr>
            <a:lvl5pPr>
              <a:defRPr sz="2400" i="1">
                <a:solidFill>
                  <a:schemeClr val="tx1"/>
                </a:solidFill>
                <a:latin typeface="Times New Roman" charset="0"/>
                <a:ea typeface="ＭＳ Ｐゴシック" charset="-128"/>
              </a:defRPr>
            </a:lvl5pPr>
            <a:lvl6pPr marL="457200" eaLnBrk="0" fontAlgn="base" hangingPunct="0">
              <a:spcBef>
                <a:spcPct val="0"/>
              </a:spcBef>
              <a:spcAft>
                <a:spcPct val="0"/>
              </a:spcAft>
              <a:defRPr sz="2400" i="1">
                <a:solidFill>
                  <a:schemeClr val="tx1"/>
                </a:solidFill>
                <a:latin typeface="Times New Roman" charset="0"/>
                <a:ea typeface="ＭＳ Ｐゴシック" charset="-128"/>
              </a:defRPr>
            </a:lvl6pPr>
            <a:lvl7pPr marL="914400" eaLnBrk="0" fontAlgn="base" hangingPunct="0">
              <a:spcBef>
                <a:spcPct val="0"/>
              </a:spcBef>
              <a:spcAft>
                <a:spcPct val="0"/>
              </a:spcAft>
              <a:defRPr sz="2400" i="1">
                <a:solidFill>
                  <a:schemeClr val="tx1"/>
                </a:solidFill>
                <a:latin typeface="Times New Roman" charset="0"/>
                <a:ea typeface="ＭＳ Ｐゴシック" charset="-128"/>
              </a:defRPr>
            </a:lvl7pPr>
            <a:lvl8pPr marL="1371600" eaLnBrk="0" fontAlgn="base" hangingPunct="0">
              <a:spcBef>
                <a:spcPct val="0"/>
              </a:spcBef>
              <a:spcAft>
                <a:spcPct val="0"/>
              </a:spcAft>
              <a:defRPr sz="2400" i="1">
                <a:solidFill>
                  <a:schemeClr val="tx1"/>
                </a:solidFill>
                <a:latin typeface="Times New Roman" charset="0"/>
                <a:ea typeface="ＭＳ Ｐゴシック" charset="-128"/>
              </a:defRPr>
            </a:lvl8pPr>
            <a:lvl9pPr marL="1828800" eaLnBrk="0" fontAlgn="base" hangingPunct="0">
              <a:spcBef>
                <a:spcPct val="0"/>
              </a:spcBef>
              <a:spcAft>
                <a:spcPct val="0"/>
              </a:spcAft>
              <a:defRPr sz="2400" i="1">
                <a:solidFill>
                  <a:schemeClr val="tx1"/>
                </a:solidFill>
                <a:latin typeface="Times New Roman" charset="0"/>
                <a:ea typeface="ＭＳ Ｐゴシック" charset="-128"/>
              </a:defRPr>
            </a:lvl9pPr>
          </a:lstStyle>
          <a:p>
            <a:pPr algn="l">
              <a:spcBef>
                <a:spcPct val="50000"/>
              </a:spcBef>
            </a:pPr>
            <a:r>
              <a:rPr lang="en-US" altLang="x-none" i="0" dirty="0"/>
              <a:t> </a:t>
            </a:r>
          </a:p>
        </p:txBody>
      </p:sp>
      <p:sp>
        <p:nvSpPr>
          <p:cNvPr id="243715" name="Text Box 3"/>
          <p:cNvSpPr txBox="1">
            <a:spLocks noChangeArrowheads="1"/>
          </p:cNvSpPr>
          <p:nvPr/>
        </p:nvSpPr>
        <p:spPr bwMode="auto">
          <a:xfrm>
            <a:off x="1905000" y="1752600"/>
            <a:ext cx="807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i="1">
                <a:solidFill>
                  <a:schemeClr val="tx1"/>
                </a:solidFill>
                <a:latin typeface="Times New Roman" charset="0"/>
                <a:ea typeface="ＭＳ Ｐゴシック" charset="-128"/>
              </a:defRPr>
            </a:lvl1pPr>
            <a:lvl2pPr marL="37931725" indent="-37474525">
              <a:defRPr sz="2400" i="1">
                <a:solidFill>
                  <a:schemeClr val="tx1"/>
                </a:solidFill>
                <a:latin typeface="Times New Roman" charset="0"/>
                <a:ea typeface="ＭＳ Ｐゴシック" charset="-128"/>
              </a:defRPr>
            </a:lvl2pPr>
            <a:lvl3pPr>
              <a:defRPr sz="2400" i="1">
                <a:solidFill>
                  <a:schemeClr val="tx1"/>
                </a:solidFill>
                <a:latin typeface="Times New Roman" charset="0"/>
                <a:ea typeface="ＭＳ Ｐゴシック" charset="-128"/>
              </a:defRPr>
            </a:lvl3pPr>
            <a:lvl4pPr>
              <a:defRPr sz="2400" i="1">
                <a:solidFill>
                  <a:schemeClr val="tx1"/>
                </a:solidFill>
                <a:latin typeface="Times New Roman" charset="0"/>
                <a:ea typeface="ＭＳ Ｐゴシック" charset="-128"/>
              </a:defRPr>
            </a:lvl4pPr>
            <a:lvl5pPr>
              <a:defRPr sz="2400" i="1">
                <a:solidFill>
                  <a:schemeClr val="tx1"/>
                </a:solidFill>
                <a:latin typeface="Times New Roman" charset="0"/>
                <a:ea typeface="ＭＳ Ｐゴシック" charset="-128"/>
              </a:defRPr>
            </a:lvl5pPr>
            <a:lvl6pPr marL="457200" eaLnBrk="0" fontAlgn="base" hangingPunct="0">
              <a:spcBef>
                <a:spcPct val="0"/>
              </a:spcBef>
              <a:spcAft>
                <a:spcPct val="0"/>
              </a:spcAft>
              <a:defRPr sz="2400" i="1">
                <a:solidFill>
                  <a:schemeClr val="tx1"/>
                </a:solidFill>
                <a:latin typeface="Times New Roman" charset="0"/>
                <a:ea typeface="ＭＳ Ｐゴシック" charset="-128"/>
              </a:defRPr>
            </a:lvl6pPr>
            <a:lvl7pPr marL="914400" eaLnBrk="0" fontAlgn="base" hangingPunct="0">
              <a:spcBef>
                <a:spcPct val="0"/>
              </a:spcBef>
              <a:spcAft>
                <a:spcPct val="0"/>
              </a:spcAft>
              <a:defRPr sz="2400" i="1">
                <a:solidFill>
                  <a:schemeClr val="tx1"/>
                </a:solidFill>
                <a:latin typeface="Times New Roman" charset="0"/>
                <a:ea typeface="ＭＳ Ｐゴシック" charset="-128"/>
              </a:defRPr>
            </a:lvl7pPr>
            <a:lvl8pPr marL="1371600" eaLnBrk="0" fontAlgn="base" hangingPunct="0">
              <a:spcBef>
                <a:spcPct val="0"/>
              </a:spcBef>
              <a:spcAft>
                <a:spcPct val="0"/>
              </a:spcAft>
              <a:defRPr sz="2400" i="1">
                <a:solidFill>
                  <a:schemeClr val="tx1"/>
                </a:solidFill>
                <a:latin typeface="Times New Roman" charset="0"/>
                <a:ea typeface="ＭＳ Ｐゴシック" charset="-128"/>
              </a:defRPr>
            </a:lvl8pPr>
            <a:lvl9pPr marL="1828800" eaLnBrk="0" fontAlgn="base" hangingPunct="0">
              <a:spcBef>
                <a:spcPct val="0"/>
              </a:spcBef>
              <a:spcAft>
                <a:spcPct val="0"/>
              </a:spcAft>
              <a:defRPr sz="2400" i="1">
                <a:solidFill>
                  <a:schemeClr val="tx1"/>
                </a:solidFill>
                <a:latin typeface="Times New Roman" charset="0"/>
                <a:ea typeface="ＭＳ Ｐゴシック" charset="-128"/>
              </a:defRPr>
            </a:lvl9pPr>
          </a:lstStyle>
          <a:p>
            <a:pPr algn="l">
              <a:spcBef>
                <a:spcPct val="50000"/>
              </a:spcBef>
            </a:pPr>
            <a:r>
              <a:rPr lang="en-US" altLang="x-none" i="0" dirty="0"/>
              <a:t> </a:t>
            </a:r>
          </a:p>
        </p:txBody>
      </p:sp>
      <p:sp>
        <p:nvSpPr>
          <p:cNvPr id="243716" name="Text Box 4"/>
          <p:cNvSpPr txBox="1">
            <a:spLocks noChangeArrowheads="1"/>
          </p:cNvSpPr>
          <p:nvPr/>
        </p:nvSpPr>
        <p:spPr bwMode="auto">
          <a:xfrm>
            <a:off x="1905000" y="1752600"/>
            <a:ext cx="807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i="1">
                <a:solidFill>
                  <a:schemeClr val="tx1"/>
                </a:solidFill>
                <a:latin typeface="Times New Roman" charset="0"/>
                <a:ea typeface="ＭＳ Ｐゴシック" charset="-128"/>
              </a:defRPr>
            </a:lvl1pPr>
            <a:lvl2pPr marL="37931725" indent="-37474525">
              <a:defRPr sz="2400" i="1">
                <a:solidFill>
                  <a:schemeClr val="tx1"/>
                </a:solidFill>
                <a:latin typeface="Times New Roman" charset="0"/>
                <a:ea typeface="ＭＳ Ｐゴシック" charset="-128"/>
              </a:defRPr>
            </a:lvl2pPr>
            <a:lvl3pPr>
              <a:defRPr sz="2400" i="1">
                <a:solidFill>
                  <a:schemeClr val="tx1"/>
                </a:solidFill>
                <a:latin typeface="Times New Roman" charset="0"/>
                <a:ea typeface="ＭＳ Ｐゴシック" charset="-128"/>
              </a:defRPr>
            </a:lvl3pPr>
            <a:lvl4pPr>
              <a:defRPr sz="2400" i="1">
                <a:solidFill>
                  <a:schemeClr val="tx1"/>
                </a:solidFill>
                <a:latin typeface="Times New Roman" charset="0"/>
                <a:ea typeface="ＭＳ Ｐゴシック" charset="-128"/>
              </a:defRPr>
            </a:lvl4pPr>
            <a:lvl5pPr>
              <a:defRPr sz="2400" i="1">
                <a:solidFill>
                  <a:schemeClr val="tx1"/>
                </a:solidFill>
                <a:latin typeface="Times New Roman" charset="0"/>
                <a:ea typeface="ＭＳ Ｐゴシック" charset="-128"/>
              </a:defRPr>
            </a:lvl5pPr>
            <a:lvl6pPr marL="457200" eaLnBrk="0" fontAlgn="base" hangingPunct="0">
              <a:spcBef>
                <a:spcPct val="0"/>
              </a:spcBef>
              <a:spcAft>
                <a:spcPct val="0"/>
              </a:spcAft>
              <a:defRPr sz="2400" i="1">
                <a:solidFill>
                  <a:schemeClr val="tx1"/>
                </a:solidFill>
                <a:latin typeface="Times New Roman" charset="0"/>
                <a:ea typeface="ＭＳ Ｐゴシック" charset="-128"/>
              </a:defRPr>
            </a:lvl6pPr>
            <a:lvl7pPr marL="914400" eaLnBrk="0" fontAlgn="base" hangingPunct="0">
              <a:spcBef>
                <a:spcPct val="0"/>
              </a:spcBef>
              <a:spcAft>
                <a:spcPct val="0"/>
              </a:spcAft>
              <a:defRPr sz="2400" i="1">
                <a:solidFill>
                  <a:schemeClr val="tx1"/>
                </a:solidFill>
                <a:latin typeface="Times New Roman" charset="0"/>
                <a:ea typeface="ＭＳ Ｐゴシック" charset="-128"/>
              </a:defRPr>
            </a:lvl7pPr>
            <a:lvl8pPr marL="1371600" eaLnBrk="0" fontAlgn="base" hangingPunct="0">
              <a:spcBef>
                <a:spcPct val="0"/>
              </a:spcBef>
              <a:spcAft>
                <a:spcPct val="0"/>
              </a:spcAft>
              <a:defRPr sz="2400" i="1">
                <a:solidFill>
                  <a:schemeClr val="tx1"/>
                </a:solidFill>
                <a:latin typeface="Times New Roman" charset="0"/>
                <a:ea typeface="ＭＳ Ｐゴシック" charset="-128"/>
              </a:defRPr>
            </a:lvl8pPr>
            <a:lvl9pPr marL="1828800" eaLnBrk="0" fontAlgn="base" hangingPunct="0">
              <a:spcBef>
                <a:spcPct val="0"/>
              </a:spcBef>
              <a:spcAft>
                <a:spcPct val="0"/>
              </a:spcAft>
              <a:defRPr sz="2400" i="1">
                <a:solidFill>
                  <a:schemeClr val="tx1"/>
                </a:solidFill>
                <a:latin typeface="Times New Roman" charset="0"/>
                <a:ea typeface="ＭＳ Ｐゴシック" charset="-128"/>
              </a:defRPr>
            </a:lvl9pPr>
          </a:lstStyle>
          <a:p>
            <a:pPr algn="l">
              <a:spcBef>
                <a:spcPct val="50000"/>
              </a:spcBef>
            </a:pPr>
            <a:r>
              <a:rPr lang="en-US" altLang="x-none" i="0" dirty="0"/>
              <a:t> </a:t>
            </a:r>
          </a:p>
        </p:txBody>
      </p:sp>
      <p:sp>
        <p:nvSpPr>
          <p:cNvPr id="243717" name="Text Box 5"/>
          <p:cNvSpPr txBox="1">
            <a:spLocks noChangeArrowheads="1"/>
          </p:cNvSpPr>
          <p:nvPr/>
        </p:nvSpPr>
        <p:spPr bwMode="auto">
          <a:xfrm>
            <a:off x="1905000" y="1752600"/>
            <a:ext cx="807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i="1">
                <a:solidFill>
                  <a:schemeClr val="tx1"/>
                </a:solidFill>
                <a:latin typeface="Times New Roman" charset="0"/>
                <a:ea typeface="ＭＳ Ｐゴシック" charset="-128"/>
              </a:defRPr>
            </a:lvl1pPr>
            <a:lvl2pPr marL="37931725" indent="-37474525">
              <a:defRPr sz="2400" i="1">
                <a:solidFill>
                  <a:schemeClr val="tx1"/>
                </a:solidFill>
                <a:latin typeface="Times New Roman" charset="0"/>
                <a:ea typeface="ＭＳ Ｐゴシック" charset="-128"/>
              </a:defRPr>
            </a:lvl2pPr>
            <a:lvl3pPr>
              <a:defRPr sz="2400" i="1">
                <a:solidFill>
                  <a:schemeClr val="tx1"/>
                </a:solidFill>
                <a:latin typeface="Times New Roman" charset="0"/>
                <a:ea typeface="ＭＳ Ｐゴシック" charset="-128"/>
              </a:defRPr>
            </a:lvl3pPr>
            <a:lvl4pPr>
              <a:defRPr sz="2400" i="1">
                <a:solidFill>
                  <a:schemeClr val="tx1"/>
                </a:solidFill>
                <a:latin typeface="Times New Roman" charset="0"/>
                <a:ea typeface="ＭＳ Ｐゴシック" charset="-128"/>
              </a:defRPr>
            </a:lvl4pPr>
            <a:lvl5pPr>
              <a:defRPr sz="2400" i="1">
                <a:solidFill>
                  <a:schemeClr val="tx1"/>
                </a:solidFill>
                <a:latin typeface="Times New Roman" charset="0"/>
                <a:ea typeface="ＭＳ Ｐゴシック" charset="-128"/>
              </a:defRPr>
            </a:lvl5pPr>
            <a:lvl6pPr marL="457200" eaLnBrk="0" fontAlgn="base" hangingPunct="0">
              <a:spcBef>
                <a:spcPct val="0"/>
              </a:spcBef>
              <a:spcAft>
                <a:spcPct val="0"/>
              </a:spcAft>
              <a:defRPr sz="2400" i="1">
                <a:solidFill>
                  <a:schemeClr val="tx1"/>
                </a:solidFill>
                <a:latin typeface="Times New Roman" charset="0"/>
                <a:ea typeface="ＭＳ Ｐゴシック" charset="-128"/>
              </a:defRPr>
            </a:lvl6pPr>
            <a:lvl7pPr marL="914400" eaLnBrk="0" fontAlgn="base" hangingPunct="0">
              <a:spcBef>
                <a:spcPct val="0"/>
              </a:spcBef>
              <a:spcAft>
                <a:spcPct val="0"/>
              </a:spcAft>
              <a:defRPr sz="2400" i="1">
                <a:solidFill>
                  <a:schemeClr val="tx1"/>
                </a:solidFill>
                <a:latin typeface="Times New Roman" charset="0"/>
                <a:ea typeface="ＭＳ Ｐゴシック" charset="-128"/>
              </a:defRPr>
            </a:lvl7pPr>
            <a:lvl8pPr marL="1371600" eaLnBrk="0" fontAlgn="base" hangingPunct="0">
              <a:spcBef>
                <a:spcPct val="0"/>
              </a:spcBef>
              <a:spcAft>
                <a:spcPct val="0"/>
              </a:spcAft>
              <a:defRPr sz="2400" i="1">
                <a:solidFill>
                  <a:schemeClr val="tx1"/>
                </a:solidFill>
                <a:latin typeface="Times New Roman" charset="0"/>
                <a:ea typeface="ＭＳ Ｐゴシック" charset="-128"/>
              </a:defRPr>
            </a:lvl8pPr>
            <a:lvl9pPr marL="1828800" eaLnBrk="0" fontAlgn="base" hangingPunct="0">
              <a:spcBef>
                <a:spcPct val="0"/>
              </a:spcBef>
              <a:spcAft>
                <a:spcPct val="0"/>
              </a:spcAft>
              <a:defRPr sz="2400" i="1">
                <a:solidFill>
                  <a:schemeClr val="tx1"/>
                </a:solidFill>
                <a:latin typeface="Times New Roman" charset="0"/>
                <a:ea typeface="ＭＳ Ｐゴシック" charset="-128"/>
              </a:defRPr>
            </a:lvl9pPr>
          </a:lstStyle>
          <a:p>
            <a:pPr algn="l">
              <a:spcBef>
                <a:spcPct val="50000"/>
              </a:spcBef>
            </a:pPr>
            <a:r>
              <a:rPr lang="en-US" altLang="x-none" i="0" dirty="0"/>
              <a:t> </a:t>
            </a:r>
          </a:p>
        </p:txBody>
      </p:sp>
      <p:sp>
        <p:nvSpPr>
          <p:cNvPr id="243718" name="Text Box 6"/>
          <p:cNvSpPr txBox="1">
            <a:spLocks noChangeArrowheads="1"/>
          </p:cNvSpPr>
          <p:nvPr/>
        </p:nvSpPr>
        <p:spPr bwMode="auto">
          <a:xfrm>
            <a:off x="1905000" y="1752600"/>
            <a:ext cx="807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i="1">
                <a:solidFill>
                  <a:schemeClr val="tx1"/>
                </a:solidFill>
                <a:latin typeface="Times New Roman" charset="0"/>
                <a:ea typeface="ＭＳ Ｐゴシック" charset="-128"/>
              </a:defRPr>
            </a:lvl1pPr>
            <a:lvl2pPr marL="37931725" indent="-37474525">
              <a:defRPr sz="2400" i="1">
                <a:solidFill>
                  <a:schemeClr val="tx1"/>
                </a:solidFill>
                <a:latin typeface="Times New Roman" charset="0"/>
                <a:ea typeface="ＭＳ Ｐゴシック" charset="-128"/>
              </a:defRPr>
            </a:lvl2pPr>
            <a:lvl3pPr>
              <a:defRPr sz="2400" i="1">
                <a:solidFill>
                  <a:schemeClr val="tx1"/>
                </a:solidFill>
                <a:latin typeface="Times New Roman" charset="0"/>
                <a:ea typeface="ＭＳ Ｐゴシック" charset="-128"/>
              </a:defRPr>
            </a:lvl3pPr>
            <a:lvl4pPr>
              <a:defRPr sz="2400" i="1">
                <a:solidFill>
                  <a:schemeClr val="tx1"/>
                </a:solidFill>
                <a:latin typeface="Times New Roman" charset="0"/>
                <a:ea typeface="ＭＳ Ｐゴシック" charset="-128"/>
              </a:defRPr>
            </a:lvl4pPr>
            <a:lvl5pPr>
              <a:defRPr sz="2400" i="1">
                <a:solidFill>
                  <a:schemeClr val="tx1"/>
                </a:solidFill>
                <a:latin typeface="Times New Roman" charset="0"/>
                <a:ea typeface="ＭＳ Ｐゴシック" charset="-128"/>
              </a:defRPr>
            </a:lvl5pPr>
            <a:lvl6pPr marL="457200" eaLnBrk="0" fontAlgn="base" hangingPunct="0">
              <a:spcBef>
                <a:spcPct val="0"/>
              </a:spcBef>
              <a:spcAft>
                <a:spcPct val="0"/>
              </a:spcAft>
              <a:defRPr sz="2400" i="1">
                <a:solidFill>
                  <a:schemeClr val="tx1"/>
                </a:solidFill>
                <a:latin typeface="Times New Roman" charset="0"/>
                <a:ea typeface="ＭＳ Ｐゴシック" charset="-128"/>
              </a:defRPr>
            </a:lvl6pPr>
            <a:lvl7pPr marL="914400" eaLnBrk="0" fontAlgn="base" hangingPunct="0">
              <a:spcBef>
                <a:spcPct val="0"/>
              </a:spcBef>
              <a:spcAft>
                <a:spcPct val="0"/>
              </a:spcAft>
              <a:defRPr sz="2400" i="1">
                <a:solidFill>
                  <a:schemeClr val="tx1"/>
                </a:solidFill>
                <a:latin typeface="Times New Roman" charset="0"/>
                <a:ea typeface="ＭＳ Ｐゴシック" charset="-128"/>
              </a:defRPr>
            </a:lvl7pPr>
            <a:lvl8pPr marL="1371600" eaLnBrk="0" fontAlgn="base" hangingPunct="0">
              <a:spcBef>
                <a:spcPct val="0"/>
              </a:spcBef>
              <a:spcAft>
                <a:spcPct val="0"/>
              </a:spcAft>
              <a:defRPr sz="2400" i="1">
                <a:solidFill>
                  <a:schemeClr val="tx1"/>
                </a:solidFill>
                <a:latin typeface="Times New Roman" charset="0"/>
                <a:ea typeface="ＭＳ Ｐゴシック" charset="-128"/>
              </a:defRPr>
            </a:lvl8pPr>
            <a:lvl9pPr marL="1828800" eaLnBrk="0" fontAlgn="base" hangingPunct="0">
              <a:spcBef>
                <a:spcPct val="0"/>
              </a:spcBef>
              <a:spcAft>
                <a:spcPct val="0"/>
              </a:spcAft>
              <a:defRPr sz="2400" i="1">
                <a:solidFill>
                  <a:schemeClr val="tx1"/>
                </a:solidFill>
                <a:latin typeface="Times New Roman" charset="0"/>
                <a:ea typeface="ＭＳ Ｐゴシック" charset="-128"/>
              </a:defRPr>
            </a:lvl9pPr>
          </a:lstStyle>
          <a:p>
            <a:pPr algn="l">
              <a:spcBef>
                <a:spcPct val="50000"/>
              </a:spcBef>
            </a:pPr>
            <a:r>
              <a:rPr lang="en-US" altLang="x-none" i="0" dirty="0"/>
              <a:t> </a:t>
            </a:r>
          </a:p>
        </p:txBody>
      </p:sp>
      <p:sp>
        <p:nvSpPr>
          <p:cNvPr id="243719" name="Text Box 7"/>
          <p:cNvSpPr txBox="1">
            <a:spLocks noChangeArrowheads="1"/>
          </p:cNvSpPr>
          <p:nvPr/>
        </p:nvSpPr>
        <p:spPr bwMode="auto">
          <a:xfrm>
            <a:off x="1905000" y="1752600"/>
            <a:ext cx="807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i="1">
                <a:solidFill>
                  <a:schemeClr val="tx1"/>
                </a:solidFill>
                <a:latin typeface="Times New Roman" charset="0"/>
                <a:ea typeface="ＭＳ Ｐゴシック" charset="-128"/>
              </a:defRPr>
            </a:lvl1pPr>
            <a:lvl2pPr marL="37931725" indent="-37474525">
              <a:defRPr sz="2400" i="1">
                <a:solidFill>
                  <a:schemeClr val="tx1"/>
                </a:solidFill>
                <a:latin typeface="Times New Roman" charset="0"/>
                <a:ea typeface="ＭＳ Ｐゴシック" charset="-128"/>
              </a:defRPr>
            </a:lvl2pPr>
            <a:lvl3pPr>
              <a:defRPr sz="2400" i="1">
                <a:solidFill>
                  <a:schemeClr val="tx1"/>
                </a:solidFill>
                <a:latin typeface="Times New Roman" charset="0"/>
                <a:ea typeface="ＭＳ Ｐゴシック" charset="-128"/>
              </a:defRPr>
            </a:lvl3pPr>
            <a:lvl4pPr>
              <a:defRPr sz="2400" i="1">
                <a:solidFill>
                  <a:schemeClr val="tx1"/>
                </a:solidFill>
                <a:latin typeface="Times New Roman" charset="0"/>
                <a:ea typeface="ＭＳ Ｐゴシック" charset="-128"/>
              </a:defRPr>
            </a:lvl4pPr>
            <a:lvl5pPr>
              <a:defRPr sz="2400" i="1">
                <a:solidFill>
                  <a:schemeClr val="tx1"/>
                </a:solidFill>
                <a:latin typeface="Times New Roman" charset="0"/>
                <a:ea typeface="ＭＳ Ｐゴシック" charset="-128"/>
              </a:defRPr>
            </a:lvl5pPr>
            <a:lvl6pPr marL="457200" eaLnBrk="0" fontAlgn="base" hangingPunct="0">
              <a:spcBef>
                <a:spcPct val="0"/>
              </a:spcBef>
              <a:spcAft>
                <a:spcPct val="0"/>
              </a:spcAft>
              <a:defRPr sz="2400" i="1">
                <a:solidFill>
                  <a:schemeClr val="tx1"/>
                </a:solidFill>
                <a:latin typeface="Times New Roman" charset="0"/>
                <a:ea typeface="ＭＳ Ｐゴシック" charset="-128"/>
              </a:defRPr>
            </a:lvl6pPr>
            <a:lvl7pPr marL="914400" eaLnBrk="0" fontAlgn="base" hangingPunct="0">
              <a:spcBef>
                <a:spcPct val="0"/>
              </a:spcBef>
              <a:spcAft>
                <a:spcPct val="0"/>
              </a:spcAft>
              <a:defRPr sz="2400" i="1">
                <a:solidFill>
                  <a:schemeClr val="tx1"/>
                </a:solidFill>
                <a:latin typeface="Times New Roman" charset="0"/>
                <a:ea typeface="ＭＳ Ｐゴシック" charset="-128"/>
              </a:defRPr>
            </a:lvl7pPr>
            <a:lvl8pPr marL="1371600" eaLnBrk="0" fontAlgn="base" hangingPunct="0">
              <a:spcBef>
                <a:spcPct val="0"/>
              </a:spcBef>
              <a:spcAft>
                <a:spcPct val="0"/>
              </a:spcAft>
              <a:defRPr sz="2400" i="1">
                <a:solidFill>
                  <a:schemeClr val="tx1"/>
                </a:solidFill>
                <a:latin typeface="Times New Roman" charset="0"/>
                <a:ea typeface="ＭＳ Ｐゴシック" charset="-128"/>
              </a:defRPr>
            </a:lvl8pPr>
            <a:lvl9pPr marL="1828800" eaLnBrk="0" fontAlgn="base" hangingPunct="0">
              <a:spcBef>
                <a:spcPct val="0"/>
              </a:spcBef>
              <a:spcAft>
                <a:spcPct val="0"/>
              </a:spcAft>
              <a:defRPr sz="2400" i="1">
                <a:solidFill>
                  <a:schemeClr val="tx1"/>
                </a:solidFill>
                <a:latin typeface="Times New Roman" charset="0"/>
                <a:ea typeface="ＭＳ Ｐゴシック" charset="-128"/>
              </a:defRPr>
            </a:lvl9pPr>
          </a:lstStyle>
          <a:p>
            <a:pPr algn="l">
              <a:spcBef>
                <a:spcPct val="50000"/>
              </a:spcBef>
            </a:pPr>
            <a:r>
              <a:rPr lang="en-US" altLang="x-none" i="0" dirty="0"/>
              <a:t> </a:t>
            </a:r>
          </a:p>
        </p:txBody>
      </p:sp>
      <p:sp>
        <p:nvSpPr>
          <p:cNvPr id="111629" name="Text Box 13"/>
          <p:cNvSpPr txBox="1">
            <a:spLocks noChangeArrowheads="1"/>
          </p:cNvSpPr>
          <p:nvPr/>
        </p:nvSpPr>
        <p:spPr bwMode="auto">
          <a:xfrm>
            <a:off x="2209800" y="4038601"/>
            <a:ext cx="6629400" cy="531813"/>
          </a:xfrm>
          <a:prstGeom prst="rect">
            <a:avLst/>
          </a:prstGeom>
          <a:noFill/>
          <a:ln w="9525">
            <a:noFill/>
            <a:miter lim="800000"/>
            <a:headEnd/>
            <a:tailEnd/>
          </a:ln>
          <a:effectLst/>
        </p:spPr>
        <p:txBody>
          <a:bodyPr>
            <a:spAutoFit/>
          </a:bodyPr>
          <a:lstStyle/>
          <a:p>
            <a:pPr algn="l">
              <a:lnSpc>
                <a:spcPct val="80000"/>
              </a:lnSpc>
              <a:defRPr/>
            </a:pPr>
            <a:r>
              <a:rPr lang="en-US" sz="3600" dirty="0">
                <a:solidFill>
                  <a:srgbClr val="E1BA85"/>
                </a:solidFill>
                <a:effectLst>
                  <a:outerShdw blurRad="38100" dist="38100" dir="2700000" algn="tl">
                    <a:srgbClr val="000000"/>
                  </a:outerShdw>
                </a:effectLst>
              </a:rPr>
              <a:t>	  </a:t>
            </a:r>
          </a:p>
        </p:txBody>
      </p:sp>
      <p:pic>
        <p:nvPicPr>
          <p:cNvPr id="243721" name="Picture 2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64199" y="1465008"/>
            <a:ext cx="2727801" cy="537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Title 21"/>
          <p:cNvSpPr>
            <a:spLocks noGrp="1"/>
          </p:cNvSpPr>
          <p:nvPr>
            <p:ph type="title"/>
          </p:nvPr>
        </p:nvSpPr>
        <p:spPr/>
        <p:txBody>
          <a:bodyPr/>
          <a:lstStyle/>
          <a:p>
            <a:r>
              <a:rPr lang="en-US" altLang="x-none" dirty="0"/>
              <a:t>The High Priest</a:t>
            </a:r>
          </a:p>
        </p:txBody>
      </p:sp>
      <p:sp>
        <p:nvSpPr>
          <p:cNvPr id="243723" name="Content Placeholder 22"/>
          <p:cNvSpPr>
            <a:spLocks noGrp="1"/>
          </p:cNvSpPr>
          <p:nvPr>
            <p:ph idx="1"/>
          </p:nvPr>
        </p:nvSpPr>
        <p:spPr>
          <a:xfrm>
            <a:off x="598621" y="1465008"/>
            <a:ext cx="8583479" cy="5018089"/>
          </a:xfrm>
        </p:spPr>
        <p:txBody>
          <a:bodyPr/>
          <a:lstStyle/>
          <a:p>
            <a:r>
              <a:rPr lang="en-US" altLang="x-none" dirty="0">
                <a:sym typeface="Zapf Dingbats" charset="0"/>
              </a:rPr>
              <a:t>Robe: Over the tunic, the priest wore a blue robe with golden bells and pomegranates </a:t>
            </a:r>
            <a:r>
              <a:rPr lang="en-US" altLang="x-none" dirty="0">
                <a:sym typeface="Monotype Sorts" charset="2"/>
              </a:rPr>
              <a:t>(Exodus 28:31–34).</a:t>
            </a:r>
            <a:endParaRPr lang="en-US" altLang="x-none" dirty="0"/>
          </a:p>
        </p:txBody>
      </p:sp>
      <p:sp>
        <p:nvSpPr>
          <p:cNvPr id="242702" name="Right Arrow 13"/>
          <p:cNvSpPr>
            <a:spLocks noChangeArrowheads="1"/>
          </p:cNvSpPr>
          <p:nvPr/>
        </p:nvSpPr>
        <p:spPr bwMode="auto">
          <a:xfrm>
            <a:off x="8778399" y="4929809"/>
            <a:ext cx="685800" cy="457200"/>
          </a:xfrm>
          <a:prstGeom prst="rightArrow">
            <a:avLst>
              <a:gd name="adj1" fmla="val 50000"/>
              <a:gd name="adj2" fmla="val 50000"/>
            </a:avLst>
          </a:prstGeom>
          <a:solidFill>
            <a:srgbClr val="000080"/>
          </a:solidFill>
          <a:ln>
            <a:noFill/>
          </a:ln>
          <a:extLst>
            <a:ext uri="{91240B29-F687-4F45-9708-019B960494DF}">
              <a14:hiddenLine xmlns:a14="http://schemas.microsoft.com/office/drawing/2010/main" w="57150">
                <a:solidFill>
                  <a:srgbClr val="000000"/>
                </a:solidFill>
                <a:round/>
                <a:headEnd/>
                <a:tailEnd/>
              </a14:hiddenLine>
            </a:ext>
          </a:extLst>
        </p:spPr>
        <p:txBody>
          <a:bodyPr wrap="none" anchor="ctr"/>
          <a:lstStyle>
            <a:lvl1pPr>
              <a:defRPr sz="2400" i="1">
                <a:solidFill>
                  <a:schemeClr val="tx1"/>
                </a:solidFill>
                <a:latin typeface="Times New Roman" charset="0"/>
                <a:ea typeface="ＭＳ Ｐゴシック" charset="-128"/>
              </a:defRPr>
            </a:lvl1pPr>
            <a:lvl2pPr marL="37931725" indent="-37474525">
              <a:defRPr sz="2400" i="1">
                <a:solidFill>
                  <a:schemeClr val="tx1"/>
                </a:solidFill>
                <a:latin typeface="Times New Roman" charset="0"/>
                <a:ea typeface="ＭＳ Ｐゴシック" charset="-128"/>
              </a:defRPr>
            </a:lvl2pPr>
            <a:lvl3pPr>
              <a:defRPr sz="2400" i="1">
                <a:solidFill>
                  <a:schemeClr val="tx1"/>
                </a:solidFill>
                <a:latin typeface="Times New Roman" charset="0"/>
                <a:ea typeface="ＭＳ Ｐゴシック" charset="-128"/>
              </a:defRPr>
            </a:lvl3pPr>
            <a:lvl4pPr>
              <a:defRPr sz="2400" i="1">
                <a:solidFill>
                  <a:schemeClr val="tx1"/>
                </a:solidFill>
                <a:latin typeface="Times New Roman" charset="0"/>
                <a:ea typeface="ＭＳ Ｐゴシック" charset="-128"/>
              </a:defRPr>
            </a:lvl4pPr>
            <a:lvl5pPr>
              <a:defRPr sz="2400" i="1">
                <a:solidFill>
                  <a:schemeClr val="tx1"/>
                </a:solidFill>
                <a:latin typeface="Times New Roman" charset="0"/>
                <a:ea typeface="ＭＳ Ｐゴシック" charset="-128"/>
              </a:defRPr>
            </a:lvl5pPr>
            <a:lvl6pPr marL="457200" eaLnBrk="0" fontAlgn="base" hangingPunct="0">
              <a:spcBef>
                <a:spcPct val="0"/>
              </a:spcBef>
              <a:spcAft>
                <a:spcPct val="0"/>
              </a:spcAft>
              <a:defRPr sz="2400" i="1">
                <a:solidFill>
                  <a:schemeClr val="tx1"/>
                </a:solidFill>
                <a:latin typeface="Times New Roman" charset="0"/>
                <a:ea typeface="ＭＳ Ｐゴシック" charset="-128"/>
              </a:defRPr>
            </a:lvl6pPr>
            <a:lvl7pPr marL="914400" eaLnBrk="0" fontAlgn="base" hangingPunct="0">
              <a:spcBef>
                <a:spcPct val="0"/>
              </a:spcBef>
              <a:spcAft>
                <a:spcPct val="0"/>
              </a:spcAft>
              <a:defRPr sz="2400" i="1">
                <a:solidFill>
                  <a:schemeClr val="tx1"/>
                </a:solidFill>
                <a:latin typeface="Times New Roman" charset="0"/>
                <a:ea typeface="ＭＳ Ｐゴシック" charset="-128"/>
              </a:defRPr>
            </a:lvl7pPr>
            <a:lvl8pPr marL="1371600" eaLnBrk="0" fontAlgn="base" hangingPunct="0">
              <a:spcBef>
                <a:spcPct val="0"/>
              </a:spcBef>
              <a:spcAft>
                <a:spcPct val="0"/>
              </a:spcAft>
              <a:defRPr sz="2400" i="1">
                <a:solidFill>
                  <a:schemeClr val="tx1"/>
                </a:solidFill>
                <a:latin typeface="Times New Roman" charset="0"/>
                <a:ea typeface="ＭＳ Ｐゴシック" charset="-128"/>
              </a:defRPr>
            </a:lvl8pPr>
            <a:lvl9pPr marL="1828800" eaLnBrk="0" fontAlgn="base" hangingPunct="0">
              <a:spcBef>
                <a:spcPct val="0"/>
              </a:spcBef>
              <a:spcAft>
                <a:spcPct val="0"/>
              </a:spcAft>
              <a:defRPr sz="2400" i="1">
                <a:solidFill>
                  <a:schemeClr val="tx1"/>
                </a:solidFill>
                <a:latin typeface="Times New Roman" charset="0"/>
                <a:ea typeface="ＭＳ Ｐゴシック" charset="-128"/>
              </a:defRPr>
            </a:lvl9pPr>
          </a:lstStyle>
          <a:p>
            <a:endParaRPr lang="x-none" altLang="x-none"/>
          </a:p>
        </p:txBody>
      </p:sp>
      <p:pic>
        <p:nvPicPr>
          <p:cNvPr id="15" name="Picture 2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54361" y="1465008"/>
            <a:ext cx="2737640" cy="5392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3504155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2" name="Text Box 2"/>
          <p:cNvSpPr txBox="1">
            <a:spLocks noChangeArrowheads="1"/>
          </p:cNvSpPr>
          <p:nvPr/>
        </p:nvSpPr>
        <p:spPr bwMode="auto">
          <a:xfrm>
            <a:off x="1905000" y="1752600"/>
            <a:ext cx="807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i="1">
                <a:solidFill>
                  <a:schemeClr val="tx1"/>
                </a:solidFill>
                <a:latin typeface="Times New Roman" charset="0"/>
                <a:ea typeface="ＭＳ Ｐゴシック" charset="-128"/>
              </a:defRPr>
            </a:lvl1pPr>
            <a:lvl2pPr marL="37931725" indent="-37474525">
              <a:defRPr sz="2400" i="1">
                <a:solidFill>
                  <a:schemeClr val="tx1"/>
                </a:solidFill>
                <a:latin typeface="Times New Roman" charset="0"/>
                <a:ea typeface="ＭＳ Ｐゴシック" charset="-128"/>
              </a:defRPr>
            </a:lvl2pPr>
            <a:lvl3pPr>
              <a:defRPr sz="2400" i="1">
                <a:solidFill>
                  <a:schemeClr val="tx1"/>
                </a:solidFill>
                <a:latin typeface="Times New Roman" charset="0"/>
                <a:ea typeface="ＭＳ Ｐゴシック" charset="-128"/>
              </a:defRPr>
            </a:lvl3pPr>
            <a:lvl4pPr>
              <a:defRPr sz="2400" i="1">
                <a:solidFill>
                  <a:schemeClr val="tx1"/>
                </a:solidFill>
                <a:latin typeface="Times New Roman" charset="0"/>
                <a:ea typeface="ＭＳ Ｐゴシック" charset="-128"/>
              </a:defRPr>
            </a:lvl4pPr>
            <a:lvl5pPr>
              <a:defRPr sz="2400" i="1">
                <a:solidFill>
                  <a:schemeClr val="tx1"/>
                </a:solidFill>
                <a:latin typeface="Times New Roman" charset="0"/>
                <a:ea typeface="ＭＳ Ｐゴシック" charset="-128"/>
              </a:defRPr>
            </a:lvl5pPr>
            <a:lvl6pPr marL="457200" eaLnBrk="0" fontAlgn="base" hangingPunct="0">
              <a:spcBef>
                <a:spcPct val="0"/>
              </a:spcBef>
              <a:spcAft>
                <a:spcPct val="0"/>
              </a:spcAft>
              <a:defRPr sz="2400" i="1">
                <a:solidFill>
                  <a:schemeClr val="tx1"/>
                </a:solidFill>
                <a:latin typeface="Times New Roman" charset="0"/>
                <a:ea typeface="ＭＳ Ｐゴシック" charset="-128"/>
              </a:defRPr>
            </a:lvl6pPr>
            <a:lvl7pPr marL="914400" eaLnBrk="0" fontAlgn="base" hangingPunct="0">
              <a:spcBef>
                <a:spcPct val="0"/>
              </a:spcBef>
              <a:spcAft>
                <a:spcPct val="0"/>
              </a:spcAft>
              <a:defRPr sz="2400" i="1">
                <a:solidFill>
                  <a:schemeClr val="tx1"/>
                </a:solidFill>
                <a:latin typeface="Times New Roman" charset="0"/>
                <a:ea typeface="ＭＳ Ｐゴシック" charset="-128"/>
              </a:defRPr>
            </a:lvl7pPr>
            <a:lvl8pPr marL="1371600" eaLnBrk="0" fontAlgn="base" hangingPunct="0">
              <a:spcBef>
                <a:spcPct val="0"/>
              </a:spcBef>
              <a:spcAft>
                <a:spcPct val="0"/>
              </a:spcAft>
              <a:defRPr sz="2400" i="1">
                <a:solidFill>
                  <a:schemeClr val="tx1"/>
                </a:solidFill>
                <a:latin typeface="Times New Roman" charset="0"/>
                <a:ea typeface="ＭＳ Ｐゴシック" charset="-128"/>
              </a:defRPr>
            </a:lvl8pPr>
            <a:lvl9pPr marL="1828800" eaLnBrk="0" fontAlgn="base" hangingPunct="0">
              <a:spcBef>
                <a:spcPct val="0"/>
              </a:spcBef>
              <a:spcAft>
                <a:spcPct val="0"/>
              </a:spcAft>
              <a:defRPr sz="2400" i="1">
                <a:solidFill>
                  <a:schemeClr val="tx1"/>
                </a:solidFill>
                <a:latin typeface="Times New Roman" charset="0"/>
                <a:ea typeface="ＭＳ Ｐゴシック" charset="-128"/>
              </a:defRPr>
            </a:lvl9pPr>
          </a:lstStyle>
          <a:p>
            <a:pPr algn="l">
              <a:spcBef>
                <a:spcPct val="50000"/>
              </a:spcBef>
            </a:pPr>
            <a:r>
              <a:rPr lang="en-US" altLang="x-none" i="0" dirty="0"/>
              <a:t> </a:t>
            </a:r>
          </a:p>
        </p:txBody>
      </p:sp>
      <p:sp>
        <p:nvSpPr>
          <p:cNvPr id="245763" name="Text Box 3"/>
          <p:cNvSpPr txBox="1">
            <a:spLocks noChangeArrowheads="1"/>
          </p:cNvSpPr>
          <p:nvPr/>
        </p:nvSpPr>
        <p:spPr bwMode="auto">
          <a:xfrm>
            <a:off x="1905000" y="1752600"/>
            <a:ext cx="807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i="1">
                <a:solidFill>
                  <a:schemeClr val="tx1"/>
                </a:solidFill>
                <a:latin typeface="Times New Roman" charset="0"/>
                <a:ea typeface="ＭＳ Ｐゴシック" charset="-128"/>
              </a:defRPr>
            </a:lvl1pPr>
            <a:lvl2pPr marL="37931725" indent="-37474525">
              <a:defRPr sz="2400" i="1">
                <a:solidFill>
                  <a:schemeClr val="tx1"/>
                </a:solidFill>
                <a:latin typeface="Times New Roman" charset="0"/>
                <a:ea typeface="ＭＳ Ｐゴシック" charset="-128"/>
              </a:defRPr>
            </a:lvl2pPr>
            <a:lvl3pPr>
              <a:defRPr sz="2400" i="1">
                <a:solidFill>
                  <a:schemeClr val="tx1"/>
                </a:solidFill>
                <a:latin typeface="Times New Roman" charset="0"/>
                <a:ea typeface="ＭＳ Ｐゴシック" charset="-128"/>
              </a:defRPr>
            </a:lvl3pPr>
            <a:lvl4pPr>
              <a:defRPr sz="2400" i="1">
                <a:solidFill>
                  <a:schemeClr val="tx1"/>
                </a:solidFill>
                <a:latin typeface="Times New Roman" charset="0"/>
                <a:ea typeface="ＭＳ Ｐゴシック" charset="-128"/>
              </a:defRPr>
            </a:lvl4pPr>
            <a:lvl5pPr>
              <a:defRPr sz="2400" i="1">
                <a:solidFill>
                  <a:schemeClr val="tx1"/>
                </a:solidFill>
                <a:latin typeface="Times New Roman" charset="0"/>
                <a:ea typeface="ＭＳ Ｐゴシック" charset="-128"/>
              </a:defRPr>
            </a:lvl5pPr>
            <a:lvl6pPr marL="457200" eaLnBrk="0" fontAlgn="base" hangingPunct="0">
              <a:spcBef>
                <a:spcPct val="0"/>
              </a:spcBef>
              <a:spcAft>
                <a:spcPct val="0"/>
              </a:spcAft>
              <a:defRPr sz="2400" i="1">
                <a:solidFill>
                  <a:schemeClr val="tx1"/>
                </a:solidFill>
                <a:latin typeface="Times New Roman" charset="0"/>
                <a:ea typeface="ＭＳ Ｐゴシック" charset="-128"/>
              </a:defRPr>
            </a:lvl6pPr>
            <a:lvl7pPr marL="914400" eaLnBrk="0" fontAlgn="base" hangingPunct="0">
              <a:spcBef>
                <a:spcPct val="0"/>
              </a:spcBef>
              <a:spcAft>
                <a:spcPct val="0"/>
              </a:spcAft>
              <a:defRPr sz="2400" i="1">
                <a:solidFill>
                  <a:schemeClr val="tx1"/>
                </a:solidFill>
                <a:latin typeface="Times New Roman" charset="0"/>
                <a:ea typeface="ＭＳ Ｐゴシック" charset="-128"/>
              </a:defRPr>
            </a:lvl7pPr>
            <a:lvl8pPr marL="1371600" eaLnBrk="0" fontAlgn="base" hangingPunct="0">
              <a:spcBef>
                <a:spcPct val="0"/>
              </a:spcBef>
              <a:spcAft>
                <a:spcPct val="0"/>
              </a:spcAft>
              <a:defRPr sz="2400" i="1">
                <a:solidFill>
                  <a:schemeClr val="tx1"/>
                </a:solidFill>
                <a:latin typeface="Times New Roman" charset="0"/>
                <a:ea typeface="ＭＳ Ｐゴシック" charset="-128"/>
              </a:defRPr>
            </a:lvl8pPr>
            <a:lvl9pPr marL="1828800" eaLnBrk="0" fontAlgn="base" hangingPunct="0">
              <a:spcBef>
                <a:spcPct val="0"/>
              </a:spcBef>
              <a:spcAft>
                <a:spcPct val="0"/>
              </a:spcAft>
              <a:defRPr sz="2400" i="1">
                <a:solidFill>
                  <a:schemeClr val="tx1"/>
                </a:solidFill>
                <a:latin typeface="Times New Roman" charset="0"/>
                <a:ea typeface="ＭＳ Ｐゴシック" charset="-128"/>
              </a:defRPr>
            </a:lvl9pPr>
          </a:lstStyle>
          <a:p>
            <a:pPr algn="l">
              <a:spcBef>
                <a:spcPct val="50000"/>
              </a:spcBef>
            </a:pPr>
            <a:r>
              <a:rPr lang="en-US" altLang="x-none" i="0" dirty="0"/>
              <a:t> </a:t>
            </a:r>
          </a:p>
        </p:txBody>
      </p:sp>
      <p:sp>
        <p:nvSpPr>
          <p:cNvPr id="245764" name="Text Box 4"/>
          <p:cNvSpPr txBox="1">
            <a:spLocks noChangeArrowheads="1"/>
          </p:cNvSpPr>
          <p:nvPr/>
        </p:nvSpPr>
        <p:spPr bwMode="auto">
          <a:xfrm>
            <a:off x="1905000" y="1752600"/>
            <a:ext cx="807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i="1">
                <a:solidFill>
                  <a:schemeClr val="tx1"/>
                </a:solidFill>
                <a:latin typeface="Times New Roman" charset="0"/>
                <a:ea typeface="ＭＳ Ｐゴシック" charset="-128"/>
              </a:defRPr>
            </a:lvl1pPr>
            <a:lvl2pPr marL="37931725" indent="-37474525">
              <a:defRPr sz="2400" i="1">
                <a:solidFill>
                  <a:schemeClr val="tx1"/>
                </a:solidFill>
                <a:latin typeface="Times New Roman" charset="0"/>
                <a:ea typeface="ＭＳ Ｐゴシック" charset="-128"/>
              </a:defRPr>
            </a:lvl2pPr>
            <a:lvl3pPr>
              <a:defRPr sz="2400" i="1">
                <a:solidFill>
                  <a:schemeClr val="tx1"/>
                </a:solidFill>
                <a:latin typeface="Times New Roman" charset="0"/>
                <a:ea typeface="ＭＳ Ｐゴシック" charset="-128"/>
              </a:defRPr>
            </a:lvl3pPr>
            <a:lvl4pPr>
              <a:defRPr sz="2400" i="1">
                <a:solidFill>
                  <a:schemeClr val="tx1"/>
                </a:solidFill>
                <a:latin typeface="Times New Roman" charset="0"/>
                <a:ea typeface="ＭＳ Ｐゴシック" charset="-128"/>
              </a:defRPr>
            </a:lvl4pPr>
            <a:lvl5pPr>
              <a:defRPr sz="2400" i="1">
                <a:solidFill>
                  <a:schemeClr val="tx1"/>
                </a:solidFill>
                <a:latin typeface="Times New Roman" charset="0"/>
                <a:ea typeface="ＭＳ Ｐゴシック" charset="-128"/>
              </a:defRPr>
            </a:lvl5pPr>
            <a:lvl6pPr marL="457200" eaLnBrk="0" fontAlgn="base" hangingPunct="0">
              <a:spcBef>
                <a:spcPct val="0"/>
              </a:spcBef>
              <a:spcAft>
                <a:spcPct val="0"/>
              </a:spcAft>
              <a:defRPr sz="2400" i="1">
                <a:solidFill>
                  <a:schemeClr val="tx1"/>
                </a:solidFill>
                <a:latin typeface="Times New Roman" charset="0"/>
                <a:ea typeface="ＭＳ Ｐゴシック" charset="-128"/>
              </a:defRPr>
            </a:lvl6pPr>
            <a:lvl7pPr marL="914400" eaLnBrk="0" fontAlgn="base" hangingPunct="0">
              <a:spcBef>
                <a:spcPct val="0"/>
              </a:spcBef>
              <a:spcAft>
                <a:spcPct val="0"/>
              </a:spcAft>
              <a:defRPr sz="2400" i="1">
                <a:solidFill>
                  <a:schemeClr val="tx1"/>
                </a:solidFill>
                <a:latin typeface="Times New Roman" charset="0"/>
                <a:ea typeface="ＭＳ Ｐゴシック" charset="-128"/>
              </a:defRPr>
            </a:lvl7pPr>
            <a:lvl8pPr marL="1371600" eaLnBrk="0" fontAlgn="base" hangingPunct="0">
              <a:spcBef>
                <a:spcPct val="0"/>
              </a:spcBef>
              <a:spcAft>
                <a:spcPct val="0"/>
              </a:spcAft>
              <a:defRPr sz="2400" i="1">
                <a:solidFill>
                  <a:schemeClr val="tx1"/>
                </a:solidFill>
                <a:latin typeface="Times New Roman" charset="0"/>
                <a:ea typeface="ＭＳ Ｐゴシック" charset="-128"/>
              </a:defRPr>
            </a:lvl8pPr>
            <a:lvl9pPr marL="1828800" eaLnBrk="0" fontAlgn="base" hangingPunct="0">
              <a:spcBef>
                <a:spcPct val="0"/>
              </a:spcBef>
              <a:spcAft>
                <a:spcPct val="0"/>
              </a:spcAft>
              <a:defRPr sz="2400" i="1">
                <a:solidFill>
                  <a:schemeClr val="tx1"/>
                </a:solidFill>
                <a:latin typeface="Times New Roman" charset="0"/>
                <a:ea typeface="ＭＳ Ｐゴシック" charset="-128"/>
              </a:defRPr>
            </a:lvl9pPr>
          </a:lstStyle>
          <a:p>
            <a:pPr algn="l">
              <a:spcBef>
                <a:spcPct val="50000"/>
              </a:spcBef>
            </a:pPr>
            <a:r>
              <a:rPr lang="en-US" altLang="x-none" i="0" dirty="0"/>
              <a:t> </a:t>
            </a:r>
          </a:p>
        </p:txBody>
      </p:sp>
      <p:sp>
        <p:nvSpPr>
          <p:cNvPr id="245765" name="Text Box 5"/>
          <p:cNvSpPr txBox="1">
            <a:spLocks noChangeArrowheads="1"/>
          </p:cNvSpPr>
          <p:nvPr/>
        </p:nvSpPr>
        <p:spPr bwMode="auto">
          <a:xfrm>
            <a:off x="1905000" y="1752600"/>
            <a:ext cx="807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i="1">
                <a:solidFill>
                  <a:schemeClr val="tx1"/>
                </a:solidFill>
                <a:latin typeface="Times New Roman" charset="0"/>
                <a:ea typeface="ＭＳ Ｐゴシック" charset="-128"/>
              </a:defRPr>
            </a:lvl1pPr>
            <a:lvl2pPr marL="37931725" indent="-37474525">
              <a:defRPr sz="2400" i="1">
                <a:solidFill>
                  <a:schemeClr val="tx1"/>
                </a:solidFill>
                <a:latin typeface="Times New Roman" charset="0"/>
                <a:ea typeface="ＭＳ Ｐゴシック" charset="-128"/>
              </a:defRPr>
            </a:lvl2pPr>
            <a:lvl3pPr>
              <a:defRPr sz="2400" i="1">
                <a:solidFill>
                  <a:schemeClr val="tx1"/>
                </a:solidFill>
                <a:latin typeface="Times New Roman" charset="0"/>
                <a:ea typeface="ＭＳ Ｐゴシック" charset="-128"/>
              </a:defRPr>
            </a:lvl3pPr>
            <a:lvl4pPr>
              <a:defRPr sz="2400" i="1">
                <a:solidFill>
                  <a:schemeClr val="tx1"/>
                </a:solidFill>
                <a:latin typeface="Times New Roman" charset="0"/>
                <a:ea typeface="ＭＳ Ｐゴシック" charset="-128"/>
              </a:defRPr>
            </a:lvl4pPr>
            <a:lvl5pPr>
              <a:defRPr sz="2400" i="1">
                <a:solidFill>
                  <a:schemeClr val="tx1"/>
                </a:solidFill>
                <a:latin typeface="Times New Roman" charset="0"/>
                <a:ea typeface="ＭＳ Ｐゴシック" charset="-128"/>
              </a:defRPr>
            </a:lvl5pPr>
            <a:lvl6pPr marL="457200" eaLnBrk="0" fontAlgn="base" hangingPunct="0">
              <a:spcBef>
                <a:spcPct val="0"/>
              </a:spcBef>
              <a:spcAft>
                <a:spcPct val="0"/>
              </a:spcAft>
              <a:defRPr sz="2400" i="1">
                <a:solidFill>
                  <a:schemeClr val="tx1"/>
                </a:solidFill>
                <a:latin typeface="Times New Roman" charset="0"/>
                <a:ea typeface="ＭＳ Ｐゴシック" charset="-128"/>
              </a:defRPr>
            </a:lvl6pPr>
            <a:lvl7pPr marL="914400" eaLnBrk="0" fontAlgn="base" hangingPunct="0">
              <a:spcBef>
                <a:spcPct val="0"/>
              </a:spcBef>
              <a:spcAft>
                <a:spcPct val="0"/>
              </a:spcAft>
              <a:defRPr sz="2400" i="1">
                <a:solidFill>
                  <a:schemeClr val="tx1"/>
                </a:solidFill>
                <a:latin typeface="Times New Roman" charset="0"/>
                <a:ea typeface="ＭＳ Ｐゴシック" charset="-128"/>
              </a:defRPr>
            </a:lvl7pPr>
            <a:lvl8pPr marL="1371600" eaLnBrk="0" fontAlgn="base" hangingPunct="0">
              <a:spcBef>
                <a:spcPct val="0"/>
              </a:spcBef>
              <a:spcAft>
                <a:spcPct val="0"/>
              </a:spcAft>
              <a:defRPr sz="2400" i="1">
                <a:solidFill>
                  <a:schemeClr val="tx1"/>
                </a:solidFill>
                <a:latin typeface="Times New Roman" charset="0"/>
                <a:ea typeface="ＭＳ Ｐゴシック" charset="-128"/>
              </a:defRPr>
            </a:lvl8pPr>
            <a:lvl9pPr marL="1828800" eaLnBrk="0" fontAlgn="base" hangingPunct="0">
              <a:spcBef>
                <a:spcPct val="0"/>
              </a:spcBef>
              <a:spcAft>
                <a:spcPct val="0"/>
              </a:spcAft>
              <a:defRPr sz="2400" i="1">
                <a:solidFill>
                  <a:schemeClr val="tx1"/>
                </a:solidFill>
                <a:latin typeface="Times New Roman" charset="0"/>
                <a:ea typeface="ＭＳ Ｐゴシック" charset="-128"/>
              </a:defRPr>
            </a:lvl9pPr>
          </a:lstStyle>
          <a:p>
            <a:pPr algn="l">
              <a:spcBef>
                <a:spcPct val="50000"/>
              </a:spcBef>
            </a:pPr>
            <a:r>
              <a:rPr lang="en-US" altLang="x-none" i="0" dirty="0"/>
              <a:t> </a:t>
            </a:r>
          </a:p>
        </p:txBody>
      </p:sp>
      <p:sp>
        <p:nvSpPr>
          <p:cNvPr id="245766" name="Text Box 6"/>
          <p:cNvSpPr txBox="1">
            <a:spLocks noChangeArrowheads="1"/>
          </p:cNvSpPr>
          <p:nvPr/>
        </p:nvSpPr>
        <p:spPr bwMode="auto">
          <a:xfrm>
            <a:off x="1905000" y="1752600"/>
            <a:ext cx="807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i="1">
                <a:solidFill>
                  <a:schemeClr val="tx1"/>
                </a:solidFill>
                <a:latin typeface="Times New Roman" charset="0"/>
                <a:ea typeface="ＭＳ Ｐゴシック" charset="-128"/>
              </a:defRPr>
            </a:lvl1pPr>
            <a:lvl2pPr marL="37931725" indent="-37474525">
              <a:defRPr sz="2400" i="1">
                <a:solidFill>
                  <a:schemeClr val="tx1"/>
                </a:solidFill>
                <a:latin typeface="Times New Roman" charset="0"/>
                <a:ea typeface="ＭＳ Ｐゴシック" charset="-128"/>
              </a:defRPr>
            </a:lvl2pPr>
            <a:lvl3pPr>
              <a:defRPr sz="2400" i="1">
                <a:solidFill>
                  <a:schemeClr val="tx1"/>
                </a:solidFill>
                <a:latin typeface="Times New Roman" charset="0"/>
                <a:ea typeface="ＭＳ Ｐゴシック" charset="-128"/>
              </a:defRPr>
            </a:lvl3pPr>
            <a:lvl4pPr>
              <a:defRPr sz="2400" i="1">
                <a:solidFill>
                  <a:schemeClr val="tx1"/>
                </a:solidFill>
                <a:latin typeface="Times New Roman" charset="0"/>
                <a:ea typeface="ＭＳ Ｐゴシック" charset="-128"/>
              </a:defRPr>
            </a:lvl4pPr>
            <a:lvl5pPr>
              <a:defRPr sz="2400" i="1">
                <a:solidFill>
                  <a:schemeClr val="tx1"/>
                </a:solidFill>
                <a:latin typeface="Times New Roman" charset="0"/>
                <a:ea typeface="ＭＳ Ｐゴシック" charset="-128"/>
              </a:defRPr>
            </a:lvl5pPr>
            <a:lvl6pPr marL="457200" eaLnBrk="0" fontAlgn="base" hangingPunct="0">
              <a:spcBef>
                <a:spcPct val="0"/>
              </a:spcBef>
              <a:spcAft>
                <a:spcPct val="0"/>
              </a:spcAft>
              <a:defRPr sz="2400" i="1">
                <a:solidFill>
                  <a:schemeClr val="tx1"/>
                </a:solidFill>
                <a:latin typeface="Times New Roman" charset="0"/>
                <a:ea typeface="ＭＳ Ｐゴシック" charset="-128"/>
              </a:defRPr>
            </a:lvl6pPr>
            <a:lvl7pPr marL="914400" eaLnBrk="0" fontAlgn="base" hangingPunct="0">
              <a:spcBef>
                <a:spcPct val="0"/>
              </a:spcBef>
              <a:spcAft>
                <a:spcPct val="0"/>
              </a:spcAft>
              <a:defRPr sz="2400" i="1">
                <a:solidFill>
                  <a:schemeClr val="tx1"/>
                </a:solidFill>
                <a:latin typeface="Times New Roman" charset="0"/>
                <a:ea typeface="ＭＳ Ｐゴシック" charset="-128"/>
              </a:defRPr>
            </a:lvl7pPr>
            <a:lvl8pPr marL="1371600" eaLnBrk="0" fontAlgn="base" hangingPunct="0">
              <a:spcBef>
                <a:spcPct val="0"/>
              </a:spcBef>
              <a:spcAft>
                <a:spcPct val="0"/>
              </a:spcAft>
              <a:defRPr sz="2400" i="1">
                <a:solidFill>
                  <a:schemeClr val="tx1"/>
                </a:solidFill>
                <a:latin typeface="Times New Roman" charset="0"/>
                <a:ea typeface="ＭＳ Ｐゴシック" charset="-128"/>
              </a:defRPr>
            </a:lvl8pPr>
            <a:lvl9pPr marL="1828800" eaLnBrk="0" fontAlgn="base" hangingPunct="0">
              <a:spcBef>
                <a:spcPct val="0"/>
              </a:spcBef>
              <a:spcAft>
                <a:spcPct val="0"/>
              </a:spcAft>
              <a:defRPr sz="2400" i="1">
                <a:solidFill>
                  <a:schemeClr val="tx1"/>
                </a:solidFill>
                <a:latin typeface="Times New Roman" charset="0"/>
                <a:ea typeface="ＭＳ Ｐゴシック" charset="-128"/>
              </a:defRPr>
            </a:lvl9pPr>
          </a:lstStyle>
          <a:p>
            <a:pPr algn="l">
              <a:spcBef>
                <a:spcPct val="50000"/>
              </a:spcBef>
            </a:pPr>
            <a:r>
              <a:rPr lang="en-US" altLang="x-none" i="0" dirty="0"/>
              <a:t> </a:t>
            </a:r>
          </a:p>
        </p:txBody>
      </p:sp>
      <p:sp>
        <p:nvSpPr>
          <p:cNvPr id="245767" name="Text Box 7"/>
          <p:cNvSpPr txBox="1">
            <a:spLocks noChangeArrowheads="1"/>
          </p:cNvSpPr>
          <p:nvPr/>
        </p:nvSpPr>
        <p:spPr bwMode="auto">
          <a:xfrm>
            <a:off x="1905000" y="1752600"/>
            <a:ext cx="807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i="1">
                <a:solidFill>
                  <a:schemeClr val="tx1"/>
                </a:solidFill>
                <a:latin typeface="Times New Roman" charset="0"/>
                <a:ea typeface="ＭＳ Ｐゴシック" charset="-128"/>
              </a:defRPr>
            </a:lvl1pPr>
            <a:lvl2pPr marL="37931725" indent="-37474525">
              <a:defRPr sz="2400" i="1">
                <a:solidFill>
                  <a:schemeClr val="tx1"/>
                </a:solidFill>
                <a:latin typeface="Times New Roman" charset="0"/>
                <a:ea typeface="ＭＳ Ｐゴシック" charset="-128"/>
              </a:defRPr>
            </a:lvl2pPr>
            <a:lvl3pPr>
              <a:defRPr sz="2400" i="1">
                <a:solidFill>
                  <a:schemeClr val="tx1"/>
                </a:solidFill>
                <a:latin typeface="Times New Roman" charset="0"/>
                <a:ea typeface="ＭＳ Ｐゴシック" charset="-128"/>
              </a:defRPr>
            </a:lvl3pPr>
            <a:lvl4pPr>
              <a:defRPr sz="2400" i="1">
                <a:solidFill>
                  <a:schemeClr val="tx1"/>
                </a:solidFill>
                <a:latin typeface="Times New Roman" charset="0"/>
                <a:ea typeface="ＭＳ Ｐゴシック" charset="-128"/>
              </a:defRPr>
            </a:lvl4pPr>
            <a:lvl5pPr>
              <a:defRPr sz="2400" i="1">
                <a:solidFill>
                  <a:schemeClr val="tx1"/>
                </a:solidFill>
                <a:latin typeface="Times New Roman" charset="0"/>
                <a:ea typeface="ＭＳ Ｐゴシック" charset="-128"/>
              </a:defRPr>
            </a:lvl5pPr>
            <a:lvl6pPr marL="457200" eaLnBrk="0" fontAlgn="base" hangingPunct="0">
              <a:spcBef>
                <a:spcPct val="0"/>
              </a:spcBef>
              <a:spcAft>
                <a:spcPct val="0"/>
              </a:spcAft>
              <a:defRPr sz="2400" i="1">
                <a:solidFill>
                  <a:schemeClr val="tx1"/>
                </a:solidFill>
                <a:latin typeface="Times New Roman" charset="0"/>
                <a:ea typeface="ＭＳ Ｐゴシック" charset="-128"/>
              </a:defRPr>
            </a:lvl6pPr>
            <a:lvl7pPr marL="914400" eaLnBrk="0" fontAlgn="base" hangingPunct="0">
              <a:spcBef>
                <a:spcPct val="0"/>
              </a:spcBef>
              <a:spcAft>
                <a:spcPct val="0"/>
              </a:spcAft>
              <a:defRPr sz="2400" i="1">
                <a:solidFill>
                  <a:schemeClr val="tx1"/>
                </a:solidFill>
                <a:latin typeface="Times New Roman" charset="0"/>
                <a:ea typeface="ＭＳ Ｐゴシック" charset="-128"/>
              </a:defRPr>
            </a:lvl7pPr>
            <a:lvl8pPr marL="1371600" eaLnBrk="0" fontAlgn="base" hangingPunct="0">
              <a:spcBef>
                <a:spcPct val="0"/>
              </a:spcBef>
              <a:spcAft>
                <a:spcPct val="0"/>
              </a:spcAft>
              <a:defRPr sz="2400" i="1">
                <a:solidFill>
                  <a:schemeClr val="tx1"/>
                </a:solidFill>
                <a:latin typeface="Times New Roman" charset="0"/>
                <a:ea typeface="ＭＳ Ｐゴシック" charset="-128"/>
              </a:defRPr>
            </a:lvl8pPr>
            <a:lvl9pPr marL="1828800" eaLnBrk="0" fontAlgn="base" hangingPunct="0">
              <a:spcBef>
                <a:spcPct val="0"/>
              </a:spcBef>
              <a:spcAft>
                <a:spcPct val="0"/>
              </a:spcAft>
              <a:defRPr sz="2400" i="1">
                <a:solidFill>
                  <a:schemeClr val="tx1"/>
                </a:solidFill>
                <a:latin typeface="Times New Roman" charset="0"/>
                <a:ea typeface="ＭＳ Ｐゴシック" charset="-128"/>
              </a:defRPr>
            </a:lvl9pPr>
          </a:lstStyle>
          <a:p>
            <a:pPr algn="l">
              <a:spcBef>
                <a:spcPct val="50000"/>
              </a:spcBef>
            </a:pPr>
            <a:r>
              <a:rPr lang="en-US" altLang="x-none" i="0" dirty="0"/>
              <a:t> </a:t>
            </a:r>
          </a:p>
        </p:txBody>
      </p:sp>
      <p:sp>
        <p:nvSpPr>
          <p:cNvPr id="112648" name="Text Box 8"/>
          <p:cNvSpPr txBox="1">
            <a:spLocks noChangeArrowheads="1"/>
          </p:cNvSpPr>
          <p:nvPr/>
        </p:nvSpPr>
        <p:spPr bwMode="auto">
          <a:xfrm>
            <a:off x="2209800" y="4038601"/>
            <a:ext cx="6629400" cy="531813"/>
          </a:xfrm>
          <a:prstGeom prst="rect">
            <a:avLst/>
          </a:prstGeom>
          <a:noFill/>
          <a:ln w="9525">
            <a:noFill/>
            <a:miter lim="800000"/>
            <a:headEnd/>
            <a:tailEnd/>
          </a:ln>
          <a:effectLst/>
        </p:spPr>
        <p:txBody>
          <a:bodyPr>
            <a:spAutoFit/>
          </a:bodyPr>
          <a:lstStyle/>
          <a:p>
            <a:pPr algn="l">
              <a:lnSpc>
                <a:spcPct val="80000"/>
              </a:lnSpc>
              <a:defRPr/>
            </a:pPr>
            <a:r>
              <a:rPr lang="en-US" sz="3600" dirty="0">
                <a:solidFill>
                  <a:srgbClr val="E1BA85"/>
                </a:solidFill>
                <a:effectLst>
                  <a:outerShdw blurRad="38100" dist="38100" dir="2700000" algn="tl">
                    <a:srgbClr val="000000"/>
                  </a:outerShdw>
                </a:effectLst>
              </a:rPr>
              <a:t>	  </a:t>
            </a:r>
          </a:p>
        </p:txBody>
      </p:sp>
      <p:sp>
        <p:nvSpPr>
          <p:cNvPr id="20" name="Title 19"/>
          <p:cNvSpPr>
            <a:spLocks noGrp="1"/>
          </p:cNvSpPr>
          <p:nvPr>
            <p:ph type="title"/>
          </p:nvPr>
        </p:nvSpPr>
        <p:spPr/>
        <p:txBody>
          <a:bodyPr/>
          <a:lstStyle/>
          <a:p>
            <a:r>
              <a:rPr lang="en-US" altLang="x-none" dirty="0"/>
              <a:t>The High Pirest</a:t>
            </a:r>
          </a:p>
        </p:txBody>
      </p:sp>
      <p:sp>
        <p:nvSpPr>
          <p:cNvPr id="245770" name="Content Placeholder 20"/>
          <p:cNvSpPr>
            <a:spLocks noGrp="1"/>
          </p:cNvSpPr>
          <p:nvPr>
            <p:ph idx="1"/>
          </p:nvPr>
        </p:nvSpPr>
        <p:spPr>
          <a:xfrm>
            <a:off x="598621" y="1465008"/>
            <a:ext cx="8773979" cy="5018089"/>
          </a:xfrm>
        </p:spPr>
        <p:txBody>
          <a:bodyPr/>
          <a:lstStyle/>
          <a:p>
            <a:r>
              <a:rPr lang="en-US" altLang="x-none" dirty="0"/>
              <a:t>Ephod: Over the robe, the priest wore an ephod of gold, of blue, purple ,and crimson yarns, and of fine twisted linen (Exodus 28:4–6).</a:t>
            </a:r>
          </a:p>
          <a:p>
            <a:endParaRPr lang="en-US" altLang="x-none" dirty="0"/>
          </a:p>
        </p:txBody>
      </p:sp>
      <p:sp>
        <p:nvSpPr>
          <p:cNvPr id="244750" name="Right Arrow 17"/>
          <p:cNvSpPr>
            <a:spLocks noChangeArrowheads="1"/>
          </p:cNvSpPr>
          <p:nvPr/>
        </p:nvSpPr>
        <p:spPr bwMode="auto">
          <a:xfrm>
            <a:off x="8978347" y="4304507"/>
            <a:ext cx="685800" cy="457200"/>
          </a:xfrm>
          <a:prstGeom prst="rightArrow">
            <a:avLst>
              <a:gd name="adj1" fmla="val 50000"/>
              <a:gd name="adj2" fmla="val 50000"/>
            </a:avLst>
          </a:prstGeom>
          <a:solidFill>
            <a:srgbClr val="000080"/>
          </a:solidFill>
          <a:ln>
            <a:noFill/>
          </a:ln>
          <a:extLst>
            <a:ext uri="{91240B29-F687-4F45-9708-019B960494DF}">
              <a14:hiddenLine xmlns:a14="http://schemas.microsoft.com/office/drawing/2010/main" w="57150">
                <a:solidFill>
                  <a:srgbClr val="000000"/>
                </a:solidFill>
                <a:round/>
                <a:headEnd/>
                <a:tailEnd/>
              </a14:hiddenLine>
            </a:ext>
          </a:extLst>
        </p:spPr>
        <p:txBody>
          <a:bodyPr wrap="none" anchor="ctr"/>
          <a:lstStyle>
            <a:lvl1pPr>
              <a:defRPr sz="2400" i="1">
                <a:solidFill>
                  <a:schemeClr val="tx1"/>
                </a:solidFill>
                <a:latin typeface="Times New Roman" charset="0"/>
                <a:ea typeface="ＭＳ Ｐゴシック" charset="-128"/>
              </a:defRPr>
            </a:lvl1pPr>
            <a:lvl2pPr marL="37931725" indent="-37474525">
              <a:defRPr sz="2400" i="1">
                <a:solidFill>
                  <a:schemeClr val="tx1"/>
                </a:solidFill>
                <a:latin typeface="Times New Roman" charset="0"/>
                <a:ea typeface="ＭＳ Ｐゴシック" charset="-128"/>
              </a:defRPr>
            </a:lvl2pPr>
            <a:lvl3pPr>
              <a:defRPr sz="2400" i="1">
                <a:solidFill>
                  <a:schemeClr val="tx1"/>
                </a:solidFill>
                <a:latin typeface="Times New Roman" charset="0"/>
                <a:ea typeface="ＭＳ Ｐゴシック" charset="-128"/>
              </a:defRPr>
            </a:lvl3pPr>
            <a:lvl4pPr>
              <a:defRPr sz="2400" i="1">
                <a:solidFill>
                  <a:schemeClr val="tx1"/>
                </a:solidFill>
                <a:latin typeface="Times New Roman" charset="0"/>
                <a:ea typeface="ＭＳ Ｐゴシック" charset="-128"/>
              </a:defRPr>
            </a:lvl4pPr>
            <a:lvl5pPr>
              <a:defRPr sz="2400" i="1">
                <a:solidFill>
                  <a:schemeClr val="tx1"/>
                </a:solidFill>
                <a:latin typeface="Times New Roman" charset="0"/>
                <a:ea typeface="ＭＳ Ｐゴシック" charset="-128"/>
              </a:defRPr>
            </a:lvl5pPr>
            <a:lvl6pPr marL="457200" eaLnBrk="0" fontAlgn="base" hangingPunct="0">
              <a:spcBef>
                <a:spcPct val="0"/>
              </a:spcBef>
              <a:spcAft>
                <a:spcPct val="0"/>
              </a:spcAft>
              <a:defRPr sz="2400" i="1">
                <a:solidFill>
                  <a:schemeClr val="tx1"/>
                </a:solidFill>
                <a:latin typeface="Times New Roman" charset="0"/>
                <a:ea typeface="ＭＳ Ｐゴシック" charset="-128"/>
              </a:defRPr>
            </a:lvl6pPr>
            <a:lvl7pPr marL="914400" eaLnBrk="0" fontAlgn="base" hangingPunct="0">
              <a:spcBef>
                <a:spcPct val="0"/>
              </a:spcBef>
              <a:spcAft>
                <a:spcPct val="0"/>
              </a:spcAft>
              <a:defRPr sz="2400" i="1">
                <a:solidFill>
                  <a:schemeClr val="tx1"/>
                </a:solidFill>
                <a:latin typeface="Times New Roman" charset="0"/>
                <a:ea typeface="ＭＳ Ｐゴシック" charset="-128"/>
              </a:defRPr>
            </a:lvl7pPr>
            <a:lvl8pPr marL="1371600" eaLnBrk="0" fontAlgn="base" hangingPunct="0">
              <a:spcBef>
                <a:spcPct val="0"/>
              </a:spcBef>
              <a:spcAft>
                <a:spcPct val="0"/>
              </a:spcAft>
              <a:defRPr sz="2400" i="1">
                <a:solidFill>
                  <a:schemeClr val="tx1"/>
                </a:solidFill>
                <a:latin typeface="Times New Roman" charset="0"/>
                <a:ea typeface="ＭＳ Ｐゴシック" charset="-128"/>
              </a:defRPr>
            </a:lvl8pPr>
            <a:lvl9pPr marL="1828800" eaLnBrk="0" fontAlgn="base" hangingPunct="0">
              <a:spcBef>
                <a:spcPct val="0"/>
              </a:spcBef>
              <a:spcAft>
                <a:spcPct val="0"/>
              </a:spcAft>
              <a:defRPr sz="2400" i="1">
                <a:solidFill>
                  <a:schemeClr val="tx1"/>
                </a:solidFill>
                <a:latin typeface="Times New Roman" charset="0"/>
                <a:ea typeface="ＭＳ Ｐゴシック" charset="-128"/>
              </a:defRPr>
            </a:lvl9pPr>
          </a:lstStyle>
          <a:p>
            <a:endParaRPr lang="x-none" altLang="x-none"/>
          </a:p>
        </p:txBody>
      </p:sp>
      <p:pic>
        <p:nvPicPr>
          <p:cNvPr id="15" name="Picture 2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54361" y="1465008"/>
            <a:ext cx="2737640" cy="5392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100619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10" name="Text Box 2"/>
          <p:cNvSpPr txBox="1">
            <a:spLocks noChangeArrowheads="1"/>
          </p:cNvSpPr>
          <p:nvPr/>
        </p:nvSpPr>
        <p:spPr bwMode="auto">
          <a:xfrm>
            <a:off x="1905000" y="1752600"/>
            <a:ext cx="807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i="1">
                <a:solidFill>
                  <a:schemeClr val="tx1"/>
                </a:solidFill>
                <a:latin typeface="Times New Roman" charset="0"/>
                <a:ea typeface="ＭＳ Ｐゴシック" charset="-128"/>
              </a:defRPr>
            </a:lvl1pPr>
            <a:lvl2pPr marL="37931725" indent="-37474525">
              <a:defRPr sz="2400" i="1">
                <a:solidFill>
                  <a:schemeClr val="tx1"/>
                </a:solidFill>
                <a:latin typeface="Times New Roman" charset="0"/>
                <a:ea typeface="ＭＳ Ｐゴシック" charset="-128"/>
              </a:defRPr>
            </a:lvl2pPr>
            <a:lvl3pPr>
              <a:defRPr sz="2400" i="1">
                <a:solidFill>
                  <a:schemeClr val="tx1"/>
                </a:solidFill>
                <a:latin typeface="Times New Roman" charset="0"/>
                <a:ea typeface="ＭＳ Ｐゴシック" charset="-128"/>
              </a:defRPr>
            </a:lvl3pPr>
            <a:lvl4pPr>
              <a:defRPr sz="2400" i="1">
                <a:solidFill>
                  <a:schemeClr val="tx1"/>
                </a:solidFill>
                <a:latin typeface="Times New Roman" charset="0"/>
                <a:ea typeface="ＭＳ Ｐゴシック" charset="-128"/>
              </a:defRPr>
            </a:lvl4pPr>
            <a:lvl5pPr>
              <a:defRPr sz="2400" i="1">
                <a:solidFill>
                  <a:schemeClr val="tx1"/>
                </a:solidFill>
                <a:latin typeface="Times New Roman" charset="0"/>
                <a:ea typeface="ＭＳ Ｐゴシック" charset="-128"/>
              </a:defRPr>
            </a:lvl5pPr>
            <a:lvl6pPr marL="457200" eaLnBrk="0" fontAlgn="base" hangingPunct="0">
              <a:spcBef>
                <a:spcPct val="0"/>
              </a:spcBef>
              <a:spcAft>
                <a:spcPct val="0"/>
              </a:spcAft>
              <a:defRPr sz="2400" i="1">
                <a:solidFill>
                  <a:schemeClr val="tx1"/>
                </a:solidFill>
                <a:latin typeface="Times New Roman" charset="0"/>
                <a:ea typeface="ＭＳ Ｐゴシック" charset="-128"/>
              </a:defRPr>
            </a:lvl6pPr>
            <a:lvl7pPr marL="914400" eaLnBrk="0" fontAlgn="base" hangingPunct="0">
              <a:spcBef>
                <a:spcPct val="0"/>
              </a:spcBef>
              <a:spcAft>
                <a:spcPct val="0"/>
              </a:spcAft>
              <a:defRPr sz="2400" i="1">
                <a:solidFill>
                  <a:schemeClr val="tx1"/>
                </a:solidFill>
                <a:latin typeface="Times New Roman" charset="0"/>
                <a:ea typeface="ＭＳ Ｐゴシック" charset="-128"/>
              </a:defRPr>
            </a:lvl7pPr>
            <a:lvl8pPr marL="1371600" eaLnBrk="0" fontAlgn="base" hangingPunct="0">
              <a:spcBef>
                <a:spcPct val="0"/>
              </a:spcBef>
              <a:spcAft>
                <a:spcPct val="0"/>
              </a:spcAft>
              <a:defRPr sz="2400" i="1">
                <a:solidFill>
                  <a:schemeClr val="tx1"/>
                </a:solidFill>
                <a:latin typeface="Times New Roman" charset="0"/>
                <a:ea typeface="ＭＳ Ｐゴシック" charset="-128"/>
              </a:defRPr>
            </a:lvl8pPr>
            <a:lvl9pPr marL="1828800" eaLnBrk="0" fontAlgn="base" hangingPunct="0">
              <a:spcBef>
                <a:spcPct val="0"/>
              </a:spcBef>
              <a:spcAft>
                <a:spcPct val="0"/>
              </a:spcAft>
              <a:defRPr sz="2400" i="1">
                <a:solidFill>
                  <a:schemeClr val="tx1"/>
                </a:solidFill>
                <a:latin typeface="Times New Roman" charset="0"/>
                <a:ea typeface="ＭＳ Ｐゴシック" charset="-128"/>
              </a:defRPr>
            </a:lvl9pPr>
          </a:lstStyle>
          <a:p>
            <a:pPr algn="l">
              <a:spcBef>
                <a:spcPct val="50000"/>
              </a:spcBef>
            </a:pPr>
            <a:r>
              <a:rPr lang="en-US" altLang="x-none" i="0" dirty="0"/>
              <a:t> </a:t>
            </a:r>
          </a:p>
        </p:txBody>
      </p:sp>
      <p:sp>
        <p:nvSpPr>
          <p:cNvPr id="247811" name="Text Box 3"/>
          <p:cNvSpPr txBox="1">
            <a:spLocks noChangeArrowheads="1"/>
          </p:cNvSpPr>
          <p:nvPr/>
        </p:nvSpPr>
        <p:spPr bwMode="auto">
          <a:xfrm>
            <a:off x="1905000" y="1752600"/>
            <a:ext cx="807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i="1">
                <a:solidFill>
                  <a:schemeClr val="tx1"/>
                </a:solidFill>
                <a:latin typeface="Times New Roman" charset="0"/>
                <a:ea typeface="ＭＳ Ｐゴシック" charset="-128"/>
              </a:defRPr>
            </a:lvl1pPr>
            <a:lvl2pPr marL="37931725" indent="-37474525">
              <a:defRPr sz="2400" i="1">
                <a:solidFill>
                  <a:schemeClr val="tx1"/>
                </a:solidFill>
                <a:latin typeface="Times New Roman" charset="0"/>
                <a:ea typeface="ＭＳ Ｐゴシック" charset="-128"/>
              </a:defRPr>
            </a:lvl2pPr>
            <a:lvl3pPr>
              <a:defRPr sz="2400" i="1">
                <a:solidFill>
                  <a:schemeClr val="tx1"/>
                </a:solidFill>
                <a:latin typeface="Times New Roman" charset="0"/>
                <a:ea typeface="ＭＳ Ｐゴシック" charset="-128"/>
              </a:defRPr>
            </a:lvl3pPr>
            <a:lvl4pPr>
              <a:defRPr sz="2400" i="1">
                <a:solidFill>
                  <a:schemeClr val="tx1"/>
                </a:solidFill>
                <a:latin typeface="Times New Roman" charset="0"/>
                <a:ea typeface="ＭＳ Ｐゴシック" charset="-128"/>
              </a:defRPr>
            </a:lvl4pPr>
            <a:lvl5pPr>
              <a:defRPr sz="2400" i="1">
                <a:solidFill>
                  <a:schemeClr val="tx1"/>
                </a:solidFill>
                <a:latin typeface="Times New Roman" charset="0"/>
                <a:ea typeface="ＭＳ Ｐゴシック" charset="-128"/>
              </a:defRPr>
            </a:lvl5pPr>
            <a:lvl6pPr marL="457200" eaLnBrk="0" fontAlgn="base" hangingPunct="0">
              <a:spcBef>
                <a:spcPct val="0"/>
              </a:spcBef>
              <a:spcAft>
                <a:spcPct val="0"/>
              </a:spcAft>
              <a:defRPr sz="2400" i="1">
                <a:solidFill>
                  <a:schemeClr val="tx1"/>
                </a:solidFill>
                <a:latin typeface="Times New Roman" charset="0"/>
                <a:ea typeface="ＭＳ Ｐゴシック" charset="-128"/>
              </a:defRPr>
            </a:lvl6pPr>
            <a:lvl7pPr marL="914400" eaLnBrk="0" fontAlgn="base" hangingPunct="0">
              <a:spcBef>
                <a:spcPct val="0"/>
              </a:spcBef>
              <a:spcAft>
                <a:spcPct val="0"/>
              </a:spcAft>
              <a:defRPr sz="2400" i="1">
                <a:solidFill>
                  <a:schemeClr val="tx1"/>
                </a:solidFill>
                <a:latin typeface="Times New Roman" charset="0"/>
                <a:ea typeface="ＭＳ Ｐゴシック" charset="-128"/>
              </a:defRPr>
            </a:lvl7pPr>
            <a:lvl8pPr marL="1371600" eaLnBrk="0" fontAlgn="base" hangingPunct="0">
              <a:spcBef>
                <a:spcPct val="0"/>
              </a:spcBef>
              <a:spcAft>
                <a:spcPct val="0"/>
              </a:spcAft>
              <a:defRPr sz="2400" i="1">
                <a:solidFill>
                  <a:schemeClr val="tx1"/>
                </a:solidFill>
                <a:latin typeface="Times New Roman" charset="0"/>
                <a:ea typeface="ＭＳ Ｐゴシック" charset="-128"/>
              </a:defRPr>
            </a:lvl8pPr>
            <a:lvl9pPr marL="1828800" eaLnBrk="0" fontAlgn="base" hangingPunct="0">
              <a:spcBef>
                <a:spcPct val="0"/>
              </a:spcBef>
              <a:spcAft>
                <a:spcPct val="0"/>
              </a:spcAft>
              <a:defRPr sz="2400" i="1">
                <a:solidFill>
                  <a:schemeClr val="tx1"/>
                </a:solidFill>
                <a:latin typeface="Times New Roman" charset="0"/>
                <a:ea typeface="ＭＳ Ｐゴシック" charset="-128"/>
              </a:defRPr>
            </a:lvl9pPr>
          </a:lstStyle>
          <a:p>
            <a:pPr algn="l">
              <a:spcBef>
                <a:spcPct val="50000"/>
              </a:spcBef>
            </a:pPr>
            <a:r>
              <a:rPr lang="en-US" altLang="x-none" i="0" dirty="0"/>
              <a:t> </a:t>
            </a:r>
          </a:p>
        </p:txBody>
      </p:sp>
      <p:sp>
        <p:nvSpPr>
          <p:cNvPr id="247812" name="Text Box 4"/>
          <p:cNvSpPr txBox="1">
            <a:spLocks noChangeArrowheads="1"/>
          </p:cNvSpPr>
          <p:nvPr/>
        </p:nvSpPr>
        <p:spPr bwMode="auto">
          <a:xfrm>
            <a:off x="1905000" y="1752600"/>
            <a:ext cx="807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i="1">
                <a:solidFill>
                  <a:schemeClr val="tx1"/>
                </a:solidFill>
                <a:latin typeface="Times New Roman" charset="0"/>
                <a:ea typeface="ＭＳ Ｐゴシック" charset="-128"/>
              </a:defRPr>
            </a:lvl1pPr>
            <a:lvl2pPr marL="37931725" indent="-37474525">
              <a:defRPr sz="2400" i="1">
                <a:solidFill>
                  <a:schemeClr val="tx1"/>
                </a:solidFill>
                <a:latin typeface="Times New Roman" charset="0"/>
                <a:ea typeface="ＭＳ Ｐゴシック" charset="-128"/>
              </a:defRPr>
            </a:lvl2pPr>
            <a:lvl3pPr>
              <a:defRPr sz="2400" i="1">
                <a:solidFill>
                  <a:schemeClr val="tx1"/>
                </a:solidFill>
                <a:latin typeface="Times New Roman" charset="0"/>
                <a:ea typeface="ＭＳ Ｐゴシック" charset="-128"/>
              </a:defRPr>
            </a:lvl3pPr>
            <a:lvl4pPr>
              <a:defRPr sz="2400" i="1">
                <a:solidFill>
                  <a:schemeClr val="tx1"/>
                </a:solidFill>
                <a:latin typeface="Times New Roman" charset="0"/>
                <a:ea typeface="ＭＳ Ｐゴシック" charset="-128"/>
              </a:defRPr>
            </a:lvl4pPr>
            <a:lvl5pPr>
              <a:defRPr sz="2400" i="1">
                <a:solidFill>
                  <a:schemeClr val="tx1"/>
                </a:solidFill>
                <a:latin typeface="Times New Roman" charset="0"/>
                <a:ea typeface="ＭＳ Ｐゴシック" charset="-128"/>
              </a:defRPr>
            </a:lvl5pPr>
            <a:lvl6pPr marL="457200" eaLnBrk="0" fontAlgn="base" hangingPunct="0">
              <a:spcBef>
                <a:spcPct val="0"/>
              </a:spcBef>
              <a:spcAft>
                <a:spcPct val="0"/>
              </a:spcAft>
              <a:defRPr sz="2400" i="1">
                <a:solidFill>
                  <a:schemeClr val="tx1"/>
                </a:solidFill>
                <a:latin typeface="Times New Roman" charset="0"/>
                <a:ea typeface="ＭＳ Ｐゴシック" charset="-128"/>
              </a:defRPr>
            </a:lvl6pPr>
            <a:lvl7pPr marL="914400" eaLnBrk="0" fontAlgn="base" hangingPunct="0">
              <a:spcBef>
                <a:spcPct val="0"/>
              </a:spcBef>
              <a:spcAft>
                <a:spcPct val="0"/>
              </a:spcAft>
              <a:defRPr sz="2400" i="1">
                <a:solidFill>
                  <a:schemeClr val="tx1"/>
                </a:solidFill>
                <a:latin typeface="Times New Roman" charset="0"/>
                <a:ea typeface="ＭＳ Ｐゴシック" charset="-128"/>
              </a:defRPr>
            </a:lvl7pPr>
            <a:lvl8pPr marL="1371600" eaLnBrk="0" fontAlgn="base" hangingPunct="0">
              <a:spcBef>
                <a:spcPct val="0"/>
              </a:spcBef>
              <a:spcAft>
                <a:spcPct val="0"/>
              </a:spcAft>
              <a:defRPr sz="2400" i="1">
                <a:solidFill>
                  <a:schemeClr val="tx1"/>
                </a:solidFill>
                <a:latin typeface="Times New Roman" charset="0"/>
                <a:ea typeface="ＭＳ Ｐゴシック" charset="-128"/>
              </a:defRPr>
            </a:lvl8pPr>
            <a:lvl9pPr marL="1828800" eaLnBrk="0" fontAlgn="base" hangingPunct="0">
              <a:spcBef>
                <a:spcPct val="0"/>
              </a:spcBef>
              <a:spcAft>
                <a:spcPct val="0"/>
              </a:spcAft>
              <a:defRPr sz="2400" i="1">
                <a:solidFill>
                  <a:schemeClr val="tx1"/>
                </a:solidFill>
                <a:latin typeface="Times New Roman" charset="0"/>
                <a:ea typeface="ＭＳ Ｐゴシック" charset="-128"/>
              </a:defRPr>
            </a:lvl9pPr>
          </a:lstStyle>
          <a:p>
            <a:pPr algn="l">
              <a:spcBef>
                <a:spcPct val="50000"/>
              </a:spcBef>
            </a:pPr>
            <a:r>
              <a:rPr lang="en-US" altLang="x-none" i="0" dirty="0"/>
              <a:t> </a:t>
            </a:r>
          </a:p>
        </p:txBody>
      </p:sp>
      <p:sp>
        <p:nvSpPr>
          <p:cNvPr id="247813" name="Text Box 5"/>
          <p:cNvSpPr txBox="1">
            <a:spLocks noChangeArrowheads="1"/>
          </p:cNvSpPr>
          <p:nvPr/>
        </p:nvSpPr>
        <p:spPr bwMode="auto">
          <a:xfrm>
            <a:off x="1905000" y="1752600"/>
            <a:ext cx="807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i="1">
                <a:solidFill>
                  <a:schemeClr val="tx1"/>
                </a:solidFill>
                <a:latin typeface="Times New Roman" charset="0"/>
                <a:ea typeface="ＭＳ Ｐゴシック" charset="-128"/>
              </a:defRPr>
            </a:lvl1pPr>
            <a:lvl2pPr marL="37931725" indent="-37474525">
              <a:defRPr sz="2400" i="1">
                <a:solidFill>
                  <a:schemeClr val="tx1"/>
                </a:solidFill>
                <a:latin typeface="Times New Roman" charset="0"/>
                <a:ea typeface="ＭＳ Ｐゴシック" charset="-128"/>
              </a:defRPr>
            </a:lvl2pPr>
            <a:lvl3pPr>
              <a:defRPr sz="2400" i="1">
                <a:solidFill>
                  <a:schemeClr val="tx1"/>
                </a:solidFill>
                <a:latin typeface="Times New Roman" charset="0"/>
                <a:ea typeface="ＭＳ Ｐゴシック" charset="-128"/>
              </a:defRPr>
            </a:lvl3pPr>
            <a:lvl4pPr>
              <a:defRPr sz="2400" i="1">
                <a:solidFill>
                  <a:schemeClr val="tx1"/>
                </a:solidFill>
                <a:latin typeface="Times New Roman" charset="0"/>
                <a:ea typeface="ＭＳ Ｐゴシック" charset="-128"/>
              </a:defRPr>
            </a:lvl4pPr>
            <a:lvl5pPr>
              <a:defRPr sz="2400" i="1">
                <a:solidFill>
                  <a:schemeClr val="tx1"/>
                </a:solidFill>
                <a:latin typeface="Times New Roman" charset="0"/>
                <a:ea typeface="ＭＳ Ｐゴシック" charset="-128"/>
              </a:defRPr>
            </a:lvl5pPr>
            <a:lvl6pPr marL="457200" eaLnBrk="0" fontAlgn="base" hangingPunct="0">
              <a:spcBef>
                <a:spcPct val="0"/>
              </a:spcBef>
              <a:spcAft>
                <a:spcPct val="0"/>
              </a:spcAft>
              <a:defRPr sz="2400" i="1">
                <a:solidFill>
                  <a:schemeClr val="tx1"/>
                </a:solidFill>
                <a:latin typeface="Times New Roman" charset="0"/>
                <a:ea typeface="ＭＳ Ｐゴシック" charset="-128"/>
              </a:defRPr>
            </a:lvl6pPr>
            <a:lvl7pPr marL="914400" eaLnBrk="0" fontAlgn="base" hangingPunct="0">
              <a:spcBef>
                <a:spcPct val="0"/>
              </a:spcBef>
              <a:spcAft>
                <a:spcPct val="0"/>
              </a:spcAft>
              <a:defRPr sz="2400" i="1">
                <a:solidFill>
                  <a:schemeClr val="tx1"/>
                </a:solidFill>
                <a:latin typeface="Times New Roman" charset="0"/>
                <a:ea typeface="ＭＳ Ｐゴシック" charset="-128"/>
              </a:defRPr>
            </a:lvl7pPr>
            <a:lvl8pPr marL="1371600" eaLnBrk="0" fontAlgn="base" hangingPunct="0">
              <a:spcBef>
                <a:spcPct val="0"/>
              </a:spcBef>
              <a:spcAft>
                <a:spcPct val="0"/>
              </a:spcAft>
              <a:defRPr sz="2400" i="1">
                <a:solidFill>
                  <a:schemeClr val="tx1"/>
                </a:solidFill>
                <a:latin typeface="Times New Roman" charset="0"/>
                <a:ea typeface="ＭＳ Ｐゴシック" charset="-128"/>
              </a:defRPr>
            </a:lvl8pPr>
            <a:lvl9pPr marL="1828800" eaLnBrk="0" fontAlgn="base" hangingPunct="0">
              <a:spcBef>
                <a:spcPct val="0"/>
              </a:spcBef>
              <a:spcAft>
                <a:spcPct val="0"/>
              </a:spcAft>
              <a:defRPr sz="2400" i="1">
                <a:solidFill>
                  <a:schemeClr val="tx1"/>
                </a:solidFill>
                <a:latin typeface="Times New Roman" charset="0"/>
                <a:ea typeface="ＭＳ Ｐゴシック" charset="-128"/>
              </a:defRPr>
            </a:lvl9pPr>
          </a:lstStyle>
          <a:p>
            <a:pPr algn="l">
              <a:spcBef>
                <a:spcPct val="50000"/>
              </a:spcBef>
            </a:pPr>
            <a:r>
              <a:rPr lang="en-US" altLang="x-none" i="0" dirty="0"/>
              <a:t> </a:t>
            </a:r>
          </a:p>
        </p:txBody>
      </p:sp>
      <p:sp>
        <p:nvSpPr>
          <p:cNvPr id="247814" name="Text Box 6"/>
          <p:cNvSpPr txBox="1">
            <a:spLocks noChangeArrowheads="1"/>
          </p:cNvSpPr>
          <p:nvPr/>
        </p:nvSpPr>
        <p:spPr bwMode="auto">
          <a:xfrm>
            <a:off x="1905000" y="1752600"/>
            <a:ext cx="807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i="1">
                <a:solidFill>
                  <a:schemeClr val="tx1"/>
                </a:solidFill>
                <a:latin typeface="Times New Roman" charset="0"/>
                <a:ea typeface="ＭＳ Ｐゴシック" charset="-128"/>
              </a:defRPr>
            </a:lvl1pPr>
            <a:lvl2pPr marL="37931725" indent="-37474525">
              <a:defRPr sz="2400" i="1">
                <a:solidFill>
                  <a:schemeClr val="tx1"/>
                </a:solidFill>
                <a:latin typeface="Times New Roman" charset="0"/>
                <a:ea typeface="ＭＳ Ｐゴシック" charset="-128"/>
              </a:defRPr>
            </a:lvl2pPr>
            <a:lvl3pPr>
              <a:defRPr sz="2400" i="1">
                <a:solidFill>
                  <a:schemeClr val="tx1"/>
                </a:solidFill>
                <a:latin typeface="Times New Roman" charset="0"/>
                <a:ea typeface="ＭＳ Ｐゴシック" charset="-128"/>
              </a:defRPr>
            </a:lvl3pPr>
            <a:lvl4pPr>
              <a:defRPr sz="2400" i="1">
                <a:solidFill>
                  <a:schemeClr val="tx1"/>
                </a:solidFill>
                <a:latin typeface="Times New Roman" charset="0"/>
                <a:ea typeface="ＭＳ Ｐゴシック" charset="-128"/>
              </a:defRPr>
            </a:lvl4pPr>
            <a:lvl5pPr>
              <a:defRPr sz="2400" i="1">
                <a:solidFill>
                  <a:schemeClr val="tx1"/>
                </a:solidFill>
                <a:latin typeface="Times New Roman" charset="0"/>
                <a:ea typeface="ＭＳ Ｐゴシック" charset="-128"/>
              </a:defRPr>
            </a:lvl5pPr>
            <a:lvl6pPr marL="457200" eaLnBrk="0" fontAlgn="base" hangingPunct="0">
              <a:spcBef>
                <a:spcPct val="0"/>
              </a:spcBef>
              <a:spcAft>
                <a:spcPct val="0"/>
              </a:spcAft>
              <a:defRPr sz="2400" i="1">
                <a:solidFill>
                  <a:schemeClr val="tx1"/>
                </a:solidFill>
                <a:latin typeface="Times New Roman" charset="0"/>
                <a:ea typeface="ＭＳ Ｐゴシック" charset="-128"/>
              </a:defRPr>
            </a:lvl6pPr>
            <a:lvl7pPr marL="914400" eaLnBrk="0" fontAlgn="base" hangingPunct="0">
              <a:spcBef>
                <a:spcPct val="0"/>
              </a:spcBef>
              <a:spcAft>
                <a:spcPct val="0"/>
              </a:spcAft>
              <a:defRPr sz="2400" i="1">
                <a:solidFill>
                  <a:schemeClr val="tx1"/>
                </a:solidFill>
                <a:latin typeface="Times New Roman" charset="0"/>
                <a:ea typeface="ＭＳ Ｐゴシック" charset="-128"/>
              </a:defRPr>
            </a:lvl7pPr>
            <a:lvl8pPr marL="1371600" eaLnBrk="0" fontAlgn="base" hangingPunct="0">
              <a:spcBef>
                <a:spcPct val="0"/>
              </a:spcBef>
              <a:spcAft>
                <a:spcPct val="0"/>
              </a:spcAft>
              <a:defRPr sz="2400" i="1">
                <a:solidFill>
                  <a:schemeClr val="tx1"/>
                </a:solidFill>
                <a:latin typeface="Times New Roman" charset="0"/>
                <a:ea typeface="ＭＳ Ｐゴシック" charset="-128"/>
              </a:defRPr>
            </a:lvl8pPr>
            <a:lvl9pPr marL="1828800" eaLnBrk="0" fontAlgn="base" hangingPunct="0">
              <a:spcBef>
                <a:spcPct val="0"/>
              </a:spcBef>
              <a:spcAft>
                <a:spcPct val="0"/>
              </a:spcAft>
              <a:defRPr sz="2400" i="1">
                <a:solidFill>
                  <a:schemeClr val="tx1"/>
                </a:solidFill>
                <a:latin typeface="Times New Roman" charset="0"/>
                <a:ea typeface="ＭＳ Ｐゴシック" charset="-128"/>
              </a:defRPr>
            </a:lvl9pPr>
          </a:lstStyle>
          <a:p>
            <a:pPr algn="l">
              <a:spcBef>
                <a:spcPct val="50000"/>
              </a:spcBef>
            </a:pPr>
            <a:r>
              <a:rPr lang="en-US" altLang="x-none" i="0" dirty="0"/>
              <a:t> </a:t>
            </a:r>
          </a:p>
        </p:txBody>
      </p:sp>
      <p:sp>
        <p:nvSpPr>
          <p:cNvPr id="247815" name="Text Box 7"/>
          <p:cNvSpPr txBox="1">
            <a:spLocks noChangeArrowheads="1"/>
          </p:cNvSpPr>
          <p:nvPr/>
        </p:nvSpPr>
        <p:spPr bwMode="auto">
          <a:xfrm>
            <a:off x="1905000" y="1752600"/>
            <a:ext cx="807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i="1">
                <a:solidFill>
                  <a:schemeClr val="tx1"/>
                </a:solidFill>
                <a:latin typeface="Times New Roman" charset="0"/>
                <a:ea typeface="ＭＳ Ｐゴシック" charset="-128"/>
              </a:defRPr>
            </a:lvl1pPr>
            <a:lvl2pPr marL="37931725" indent="-37474525">
              <a:defRPr sz="2400" i="1">
                <a:solidFill>
                  <a:schemeClr val="tx1"/>
                </a:solidFill>
                <a:latin typeface="Times New Roman" charset="0"/>
                <a:ea typeface="ＭＳ Ｐゴシック" charset="-128"/>
              </a:defRPr>
            </a:lvl2pPr>
            <a:lvl3pPr>
              <a:defRPr sz="2400" i="1">
                <a:solidFill>
                  <a:schemeClr val="tx1"/>
                </a:solidFill>
                <a:latin typeface="Times New Roman" charset="0"/>
                <a:ea typeface="ＭＳ Ｐゴシック" charset="-128"/>
              </a:defRPr>
            </a:lvl3pPr>
            <a:lvl4pPr>
              <a:defRPr sz="2400" i="1">
                <a:solidFill>
                  <a:schemeClr val="tx1"/>
                </a:solidFill>
                <a:latin typeface="Times New Roman" charset="0"/>
                <a:ea typeface="ＭＳ Ｐゴシック" charset="-128"/>
              </a:defRPr>
            </a:lvl4pPr>
            <a:lvl5pPr>
              <a:defRPr sz="2400" i="1">
                <a:solidFill>
                  <a:schemeClr val="tx1"/>
                </a:solidFill>
                <a:latin typeface="Times New Roman" charset="0"/>
                <a:ea typeface="ＭＳ Ｐゴシック" charset="-128"/>
              </a:defRPr>
            </a:lvl5pPr>
            <a:lvl6pPr marL="457200" eaLnBrk="0" fontAlgn="base" hangingPunct="0">
              <a:spcBef>
                <a:spcPct val="0"/>
              </a:spcBef>
              <a:spcAft>
                <a:spcPct val="0"/>
              </a:spcAft>
              <a:defRPr sz="2400" i="1">
                <a:solidFill>
                  <a:schemeClr val="tx1"/>
                </a:solidFill>
                <a:latin typeface="Times New Roman" charset="0"/>
                <a:ea typeface="ＭＳ Ｐゴシック" charset="-128"/>
              </a:defRPr>
            </a:lvl6pPr>
            <a:lvl7pPr marL="914400" eaLnBrk="0" fontAlgn="base" hangingPunct="0">
              <a:spcBef>
                <a:spcPct val="0"/>
              </a:spcBef>
              <a:spcAft>
                <a:spcPct val="0"/>
              </a:spcAft>
              <a:defRPr sz="2400" i="1">
                <a:solidFill>
                  <a:schemeClr val="tx1"/>
                </a:solidFill>
                <a:latin typeface="Times New Roman" charset="0"/>
                <a:ea typeface="ＭＳ Ｐゴシック" charset="-128"/>
              </a:defRPr>
            </a:lvl7pPr>
            <a:lvl8pPr marL="1371600" eaLnBrk="0" fontAlgn="base" hangingPunct="0">
              <a:spcBef>
                <a:spcPct val="0"/>
              </a:spcBef>
              <a:spcAft>
                <a:spcPct val="0"/>
              </a:spcAft>
              <a:defRPr sz="2400" i="1">
                <a:solidFill>
                  <a:schemeClr val="tx1"/>
                </a:solidFill>
                <a:latin typeface="Times New Roman" charset="0"/>
                <a:ea typeface="ＭＳ Ｐゴシック" charset="-128"/>
              </a:defRPr>
            </a:lvl8pPr>
            <a:lvl9pPr marL="1828800" eaLnBrk="0" fontAlgn="base" hangingPunct="0">
              <a:spcBef>
                <a:spcPct val="0"/>
              </a:spcBef>
              <a:spcAft>
                <a:spcPct val="0"/>
              </a:spcAft>
              <a:defRPr sz="2400" i="1">
                <a:solidFill>
                  <a:schemeClr val="tx1"/>
                </a:solidFill>
                <a:latin typeface="Times New Roman" charset="0"/>
                <a:ea typeface="ＭＳ Ｐゴシック" charset="-128"/>
              </a:defRPr>
            </a:lvl9pPr>
          </a:lstStyle>
          <a:p>
            <a:pPr algn="l">
              <a:spcBef>
                <a:spcPct val="50000"/>
              </a:spcBef>
            </a:pPr>
            <a:r>
              <a:rPr lang="en-US" altLang="x-none" i="0" dirty="0"/>
              <a:t> </a:t>
            </a:r>
          </a:p>
        </p:txBody>
      </p:sp>
      <p:sp>
        <p:nvSpPr>
          <p:cNvPr id="113672" name="Text Box 8"/>
          <p:cNvSpPr txBox="1">
            <a:spLocks noChangeArrowheads="1"/>
          </p:cNvSpPr>
          <p:nvPr/>
        </p:nvSpPr>
        <p:spPr bwMode="auto">
          <a:xfrm>
            <a:off x="2209800" y="4038601"/>
            <a:ext cx="6629400" cy="531813"/>
          </a:xfrm>
          <a:prstGeom prst="rect">
            <a:avLst/>
          </a:prstGeom>
          <a:noFill/>
          <a:ln w="9525">
            <a:noFill/>
            <a:miter lim="800000"/>
            <a:headEnd/>
            <a:tailEnd/>
          </a:ln>
          <a:effectLst/>
        </p:spPr>
        <p:txBody>
          <a:bodyPr>
            <a:spAutoFit/>
          </a:bodyPr>
          <a:lstStyle/>
          <a:p>
            <a:pPr algn="l">
              <a:lnSpc>
                <a:spcPct val="80000"/>
              </a:lnSpc>
              <a:defRPr/>
            </a:pPr>
            <a:r>
              <a:rPr lang="en-US" sz="3600" dirty="0">
                <a:solidFill>
                  <a:srgbClr val="E1BA85"/>
                </a:solidFill>
                <a:effectLst>
                  <a:outerShdw blurRad="38100" dist="38100" dir="2700000" algn="tl">
                    <a:srgbClr val="000000"/>
                  </a:outerShdw>
                </a:effectLst>
              </a:rPr>
              <a:t>	  </a:t>
            </a:r>
          </a:p>
        </p:txBody>
      </p:sp>
      <p:sp>
        <p:nvSpPr>
          <p:cNvPr id="19" name="Title 18"/>
          <p:cNvSpPr>
            <a:spLocks noGrp="1"/>
          </p:cNvSpPr>
          <p:nvPr>
            <p:ph type="title"/>
          </p:nvPr>
        </p:nvSpPr>
        <p:spPr/>
        <p:txBody>
          <a:bodyPr/>
          <a:lstStyle/>
          <a:p>
            <a:r>
              <a:rPr lang="en-US" altLang="x-none" dirty="0"/>
              <a:t>The High Priest</a:t>
            </a:r>
          </a:p>
        </p:txBody>
      </p:sp>
      <p:sp>
        <p:nvSpPr>
          <p:cNvPr id="247818" name="Content Placeholder 19"/>
          <p:cNvSpPr>
            <a:spLocks noGrp="1"/>
          </p:cNvSpPr>
          <p:nvPr>
            <p:ph idx="1"/>
          </p:nvPr>
        </p:nvSpPr>
        <p:spPr>
          <a:xfrm>
            <a:off x="598621" y="1465008"/>
            <a:ext cx="8240579" cy="5018089"/>
          </a:xfrm>
        </p:spPr>
        <p:txBody>
          <a:bodyPr>
            <a:normAutofit/>
          </a:bodyPr>
          <a:lstStyle/>
          <a:p>
            <a:r>
              <a:rPr lang="en-US" altLang="x-none" dirty="0"/>
              <a:t>Breastplate and Urim and Thummim: The gold breastplate of judgment hung from chains of pure gold, twisted like cords. In the breastplate were the Urim and Thumim.</a:t>
            </a:r>
          </a:p>
          <a:p>
            <a:endParaRPr lang="en-US" altLang="x-none" dirty="0"/>
          </a:p>
        </p:txBody>
      </p:sp>
      <p:sp>
        <p:nvSpPr>
          <p:cNvPr id="246798" name="Right Arrow 16"/>
          <p:cNvSpPr>
            <a:spLocks noChangeArrowheads="1"/>
          </p:cNvSpPr>
          <p:nvPr/>
        </p:nvSpPr>
        <p:spPr bwMode="auto">
          <a:xfrm>
            <a:off x="8803881" y="2858357"/>
            <a:ext cx="685800" cy="457200"/>
          </a:xfrm>
          <a:prstGeom prst="rightArrow">
            <a:avLst>
              <a:gd name="adj1" fmla="val 50000"/>
              <a:gd name="adj2" fmla="val 50000"/>
            </a:avLst>
          </a:prstGeom>
          <a:solidFill>
            <a:srgbClr val="000080"/>
          </a:solidFill>
          <a:ln>
            <a:noFill/>
          </a:ln>
          <a:extLst>
            <a:ext uri="{91240B29-F687-4F45-9708-019B960494DF}">
              <a14:hiddenLine xmlns:a14="http://schemas.microsoft.com/office/drawing/2010/main" w="57150">
                <a:solidFill>
                  <a:srgbClr val="000000"/>
                </a:solidFill>
                <a:round/>
                <a:headEnd/>
                <a:tailEnd/>
              </a14:hiddenLine>
            </a:ext>
          </a:extLst>
        </p:spPr>
        <p:txBody>
          <a:bodyPr wrap="none" anchor="ctr"/>
          <a:lstStyle>
            <a:lvl1pPr>
              <a:defRPr sz="2400" i="1">
                <a:solidFill>
                  <a:schemeClr val="tx1"/>
                </a:solidFill>
                <a:latin typeface="Times New Roman" charset="0"/>
                <a:ea typeface="ＭＳ Ｐゴシック" charset="-128"/>
              </a:defRPr>
            </a:lvl1pPr>
            <a:lvl2pPr marL="37931725" indent="-37474525">
              <a:defRPr sz="2400" i="1">
                <a:solidFill>
                  <a:schemeClr val="tx1"/>
                </a:solidFill>
                <a:latin typeface="Times New Roman" charset="0"/>
                <a:ea typeface="ＭＳ Ｐゴシック" charset="-128"/>
              </a:defRPr>
            </a:lvl2pPr>
            <a:lvl3pPr>
              <a:defRPr sz="2400" i="1">
                <a:solidFill>
                  <a:schemeClr val="tx1"/>
                </a:solidFill>
                <a:latin typeface="Times New Roman" charset="0"/>
                <a:ea typeface="ＭＳ Ｐゴシック" charset="-128"/>
              </a:defRPr>
            </a:lvl3pPr>
            <a:lvl4pPr>
              <a:defRPr sz="2400" i="1">
                <a:solidFill>
                  <a:schemeClr val="tx1"/>
                </a:solidFill>
                <a:latin typeface="Times New Roman" charset="0"/>
                <a:ea typeface="ＭＳ Ｐゴシック" charset="-128"/>
              </a:defRPr>
            </a:lvl4pPr>
            <a:lvl5pPr>
              <a:defRPr sz="2400" i="1">
                <a:solidFill>
                  <a:schemeClr val="tx1"/>
                </a:solidFill>
                <a:latin typeface="Times New Roman" charset="0"/>
                <a:ea typeface="ＭＳ Ｐゴシック" charset="-128"/>
              </a:defRPr>
            </a:lvl5pPr>
            <a:lvl6pPr marL="457200" eaLnBrk="0" fontAlgn="base" hangingPunct="0">
              <a:spcBef>
                <a:spcPct val="0"/>
              </a:spcBef>
              <a:spcAft>
                <a:spcPct val="0"/>
              </a:spcAft>
              <a:defRPr sz="2400" i="1">
                <a:solidFill>
                  <a:schemeClr val="tx1"/>
                </a:solidFill>
                <a:latin typeface="Times New Roman" charset="0"/>
                <a:ea typeface="ＭＳ Ｐゴシック" charset="-128"/>
              </a:defRPr>
            </a:lvl6pPr>
            <a:lvl7pPr marL="914400" eaLnBrk="0" fontAlgn="base" hangingPunct="0">
              <a:spcBef>
                <a:spcPct val="0"/>
              </a:spcBef>
              <a:spcAft>
                <a:spcPct val="0"/>
              </a:spcAft>
              <a:defRPr sz="2400" i="1">
                <a:solidFill>
                  <a:schemeClr val="tx1"/>
                </a:solidFill>
                <a:latin typeface="Times New Roman" charset="0"/>
                <a:ea typeface="ＭＳ Ｐゴシック" charset="-128"/>
              </a:defRPr>
            </a:lvl7pPr>
            <a:lvl8pPr marL="1371600" eaLnBrk="0" fontAlgn="base" hangingPunct="0">
              <a:spcBef>
                <a:spcPct val="0"/>
              </a:spcBef>
              <a:spcAft>
                <a:spcPct val="0"/>
              </a:spcAft>
              <a:defRPr sz="2400" i="1">
                <a:solidFill>
                  <a:schemeClr val="tx1"/>
                </a:solidFill>
                <a:latin typeface="Times New Roman" charset="0"/>
                <a:ea typeface="ＭＳ Ｐゴシック" charset="-128"/>
              </a:defRPr>
            </a:lvl8pPr>
            <a:lvl9pPr marL="1828800" eaLnBrk="0" fontAlgn="base" hangingPunct="0">
              <a:spcBef>
                <a:spcPct val="0"/>
              </a:spcBef>
              <a:spcAft>
                <a:spcPct val="0"/>
              </a:spcAft>
              <a:defRPr sz="2400" i="1">
                <a:solidFill>
                  <a:schemeClr val="tx1"/>
                </a:solidFill>
                <a:latin typeface="Times New Roman" charset="0"/>
                <a:ea typeface="ＭＳ Ｐゴシック" charset="-128"/>
              </a:defRPr>
            </a:lvl9pPr>
          </a:lstStyle>
          <a:p>
            <a:endParaRPr lang="x-none" altLang="x-none"/>
          </a:p>
        </p:txBody>
      </p:sp>
      <p:pic>
        <p:nvPicPr>
          <p:cNvPr id="15" name="Picture 2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54361" y="1465008"/>
            <a:ext cx="2737640" cy="5392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5661948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8" name="Text Box 2"/>
          <p:cNvSpPr txBox="1">
            <a:spLocks noChangeArrowheads="1"/>
          </p:cNvSpPr>
          <p:nvPr/>
        </p:nvSpPr>
        <p:spPr bwMode="auto">
          <a:xfrm>
            <a:off x="1905000" y="1752600"/>
            <a:ext cx="807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i="1">
                <a:solidFill>
                  <a:schemeClr val="tx1"/>
                </a:solidFill>
                <a:latin typeface="Times New Roman" charset="0"/>
                <a:ea typeface="ＭＳ Ｐゴシック" charset="-128"/>
              </a:defRPr>
            </a:lvl1pPr>
            <a:lvl2pPr marL="37931725" indent="-37474525">
              <a:defRPr sz="2400" i="1">
                <a:solidFill>
                  <a:schemeClr val="tx1"/>
                </a:solidFill>
                <a:latin typeface="Times New Roman" charset="0"/>
                <a:ea typeface="ＭＳ Ｐゴシック" charset="-128"/>
              </a:defRPr>
            </a:lvl2pPr>
            <a:lvl3pPr>
              <a:defRPr sz="2400" i="1">
                <a:solidFill>
                  <a:schemeClr val="tx1"/>
                </a:solidFill>
                <a:latin typeface="Times New Roman" charset="0"/>
                <a:ea typeface="ＭＳ Ｐゴシック" charset="-128"/>
              </a:defRPr>
            </a:lvl3pPr>
            <a:lvl4pPr>
              <a:defRPr sz="2400" i="1">
                <a:solidFill>
                  <a:schemeClr val="tx1"/>
                </a:solidFill>
                <a:latin typeface="Times New Roman" charset="0"/>
                <a:ea typeface="ＭＳ Ｐゴシック" charset="-128"/>
              </a:defRPr>
            </a:lvl4pPr>
            <a:lvl5pPr>
              <a:defRPr sz="2400" i="1">
                <a:solidFill>
                  <a:schemeClr val="tx1"/>
                </a:solidFill>
                <a:latin typeface="Times New Roman" charset="0"/>
                <a:ea typeface="ＭＳ Ｐゴシック" charset="-128"/>
              </a:defRPr>
            </a:lvl5pPr>
            <a:lvl6pPr marL="457200" eaLnBrk="0" fontAlgn="base" hangingPunct="0">
              <a:spcBef>
                <a:spcPct val="0"/>
              </a:spcBef>
              <a:spcAft>
                <a:spcPct val="0"/>
              </a:spcAft>
              <a:defRPr sz="2400" i="1">
                <a:solidFill>
                  <a:schemeClr val="tx1"/>
                </a:solidFill>
                <a:latin typeface="Times New Roman" charset="0"/>
                <a:ea typeface="ＭＳ Ｐゴシック" charset="-128"/>
              </a:defRPr>
            </a:lvl6pPr>
            <a:lvl7pPr marL="914400" eaLnBrk="0" fontAlgn="base" hangingPunct="0">
              <a:spcBef>
                <a:spcPct val="0"/>
              </a:spcBef>
              <a:spcAft>
                <a:spcPct val="0"/>
              </a:spcAft>
              <a:defRPr sz="2400" i="1">
                <a:solidFill>
                  <a:schemeClr val="tx1"/>
                </a:solidFill>
                <a:latin typeface="Times New Roman" charset="0"/>
                <a:ea typeface="ＭＳ Ｐゴシック" charset="-128"/>
              </a:defRPr>
            </a:lvl7pPr>
            <a:lvl8pPr marL="1371600" eaLnBrk="0" fontAlgn="base" hangingPunct="0">
              <a:spcBef>
                <a:spcPct val="0"/>
              </a:spcBef>
              <a:spcAft>
                <a:spcPct val="0"/>
              </a:spcAft>
              <a:defRPr sz="2400" i="1">
                <a:solidFill>
                  <a:schemeClr val="tx1"/>
                </a:solidFill>
                <a:latin typeface="Times New Roman" charset="0"/>
                <a:ea typeface="ＭＳ Ｐゴシック" charset="-128"/>
              </a:defRPr>
            </a:lvl8pPr>
            <a:lvl9pPr marL="1828800" eaLnBrk="0" fontAlgn="base" hangingPunct="0">
              <a:spcBef>
                <a:spcPct val="0"/>
              </a:spcBef>
              <a:spcAft>
                <a:spcPct val="0"/>
              </a:spcAft>
              <a:defRPr sz="2400" i="1">
                <a:solidFill>
                  <a:schemeClr val="tx1"/>
                </a:solidFill>
                <a:latin typeface="Times New Roman" charset="0"/>
                <a:ea typeface="ＭＳ Ｐゴシック" charset="-128"/>
              </a:defRPr>
            </a:lvl9pPr>
          </a:lstStyle>
          <a:p>
            <a:pPr algn="l">
              <a:spcBef>
                <a:spcPct val="50000"/>
              </a:spcBef>
            </a:pPr>
            <a:r>
              <a:rPr lang="en-US" altLang="x-none" i="0" dirty="0"/>
              <a:t> </a:t>
            </a:r>
          </a:p>
        </p:txBody>
      </p:sp>
      <p:sp>
        <p:nvSpPr>
          <p:cNvPr id="249859" name="Text Box 3"/>
          <p:cNvSpPr txBox="1">
            <a:spLocks noChangeArrowheads="1"/>
          </p:cNvSpPr>
          <p:nvPr/>
        </p:nvSpPr>
        <p:spPr bwMode="auto">
          <a:xfrm>
            <a:off x="1905000" y="1752600"/>
            <a:ext cx="807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i="1">
                <a:solidFill>
                  <a:schemeClr val="tx1"/>
                </a:solidFill>
                <a:latin typeface="Times New Roman" charset="0"/>
                <a:ea typeface="ＭＳ Ｐゴシック" charset="-128"/>
              </a:defRPr>
            </a:lvl1pPr>
            <a:lvl2pPr marL="37931725" indent="-37474525">
              <a:defRPr sz="2400" i="1">
                <a:solidFill>
                  <a:schemeClr val="tx1"/>
                </a:solidFill>
                <a:latin typeface="Times New Roman" charset="0"/>
                <a:ea typeface="ＭＳ Ｐゴシック" charset="-128"/>
              </a:defRPr>
            </a:lvl2pPr>
            <a:lvl3pPr>
              <a:defRPr sz="2400" i="1">
                <a:solidFill>
                  <a:schemeClr val="tx1"/>
                </a:solidFill>
                <a:latin typeface="Times New Roman" charset="0"/>
                <a:ea typeface="ＭＳ Ｐゴシック" charset="-128"/>
              </a:defRPr>
            </a:lvl3pPr>
            <a:lvl4pPr>
              <a:defRPr sz="2400" i="1">
                <a:solidFill>
                  <a:schemeClr val="tx1"/>
                </a:solidFill>
                <a:latin typeface="Times New Roman" charset="0"/>
                <a:ea typeface="ＭＳ Ｐゴシック" charset="-128"/>
              </a:defRPr>
            </a:lvl4pPr>
            <a:lvl5pPr>
              <a:defRPr sz="2400" i="1">
                <a:solidFill>
                  <a:schemeClr val="tx1"/>
                </a:solidFill>
                <a:latin typeface="Times New Roman" charset="0"/>
                <a:ea typeface="ＭＳ Ｐゴシック" charset="-128"/>
              </a:defRPr>
            </a:lvl5pPr>
            <a:lvl6pPr marL="457200" eaLnBrk="0" fontAlgn="base" hangingPunct="0">
              <a:spcBef>
                <a:spcPct val="0"/>
              </a:spcBef>
              <a:spcAft>
                <a:spcPct val="0"/>
              </a:spcAft>
              <a:defRPr sz="2400" i="1">
                <a:solidFill>
                  <a:schemeClr val="tx1"/>
                </a:solidFill>
                <a:latin typeface="Times New Roman" charset="0"/>
                <a:ea typeface="ＭＳ Ｐゴシック" charset="-128"/>
              </a:defRPr>
            </a:lvl6pPr>
            <a:lvl7pPr marL="914400" eaLnBrk="0" fontAlgn="base" hangingPunct="0">
              <a:spcBef>
                <a:spcPct val="0"/>
              </a:spcBef>
              <a:spcAft>
                <a:spcPct val="0"/>
              </a:spcAft>
              <a:defRPr sz="2400" i="1">
                <a:solidFill>
                  <a:schemeClr val="tx1"/>
                </a:solidFill>
                <a:latin typeface="Times New Roman" charset="0"/>
                <a:ea typeface="ＭＳ Ｐゴシック" charset="-128"/>
              </a:defRPr>
            </a:lvl7pPr>
            <a:lvl8pPr marL="1371600" eaLnBrk="0" fontAlgn="base" hangingPunct="0">
              <a:spcBef>
                <a:spcPct val="0"/>
              </a:spcBef>
              <a:spcAft>
                <a:spcPct val="0"/>
              </a:spcAft>
              <a:defRPr sz="2400" i="1">
                <a:solidFill>
                  <a:schemeClr val="tx1"/>
                </a:solidFill>
                <a:latin typeface="Times New Roman" charset="0"/>
                <a:ea typeface="ＭＳ Ｐゴシック" charset="-128"/>
              </a:defRPr>
            </a:lvl8pPr>
            <a:lvl9pPr marL="1828800" eaLnBrk="0" fontAlgn="base" hangingPunct="0">
              <a:spcBef>
                <a:spcPct val="0"/>
              </a:spcBef>
              <a:spcAft>
                <a:spcPct val="0"/>
              </a:spcAft>
              <a:defRPr sz="2400" i="1">
                <a:solidFill>
                  <a:schemeClr val="tx1"/>
                </a:solidFill>
                <a:latin typeface="Times New Roman" charset="0"/>
                <a:ea typeface="ＭＳ Ｐゴシック" charset="-128"/>
              </a:defRPr>
            </a:lvl9pPr>
          </a:lstStyle>
          <a:p>
            <a:pPr algn="l">
              <a:spcBef>
                <a:spcPct val="50000"/>
              </a:spcBef>
            </a:pPr>
            <a:r>
              <a:rPr lang="en-US" altLang="x-none" i="0" dirty="0"/>
              <a:t> </a:t>
            </a:r>
          </a:p>
        </p:txBody>
      </p:sp>
      <p:sp>
        <p:nvSpPr>
          <p:cNvPr id="249860" name="Text Box 4"/>
          <p:cNvSpPr txBox="1">
            <a:spLocks noChangeArrowheads="1"/>
          </p:cNvSpPr>
          <p:nvPr/>
        </p:nvSpPr>
        <p:spPr bwMode="auto">
          <a:xfrm>
            <a:off x="1905000" y="1752600"/>
            <a:ext cx="807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i="1">
                <a:solidFill>
                  <a:schemeClr val="tx1"/>
                </a:solidFill>
                <a:latin typeface="Times New Roman" charset="0"/>
                <a:ea typeface="ＭＳ Ｐゴシック" charset="-128"/>
              </a:defRPr>
            </a:lvl1pPr>
            <a:lvl2pPr marL="37931725" indent="-37474525">
              <a:defRPr sz="2400" i="1">
                <a:solidFill>
                  <a:schemeClr val="tx1"/>
                </a:solidFill>
                <a:latin typeface="Times New Roman" charset="0"/>
                <a:ea typeface="ＭＳ Ｐゴシック" charset="-128"/>
              </a:defRPr>
            </a:lvl2pPr>
            <a:lvl3pPr>
              <a:defRPr sz="2400" i="1">
                <a:solidFill>
                  <a:schemeClr val="tx1"/>
                </a:solidFill>
                <a:latin typeface="Times New Roman" charset="0"/>
                <a:ea typeface="ＭＳ Ｐゴシック" charset="-128"/>
              </a:defRPr>
            </a:lvl3pPr>
            <a:lvl4pPr>
              <a:defRPr sz="2400" i="1">
                <a:solidFill>
                  <a:schemeClr val="tx1"/>
                </a:solidFill>
                <a:latin typeface="Times New Roman" charset="0"/>
                <a:ea typeface="ＭＳ Ｐゴシック" charset="-128"/>
              </a:defRPr>
            </a:lvl4pPr>
            <a:lvl5pPr>
              <a:defRPr sz="2400" i="1">
                <a:solidFill>
                  <a:schemeClr val="tx1"/>
                </a:solidFill>
                <a:latin typeface="Times New Roman" charset="0"/>
                <a:ea typeface="ＭＳ Ｐゴシック" charset="-128"/>
              </a:defRPr>
            </a:lvl5pPr>
            <a:lvl6pPr marL="457200" eaLnBrk="0" fontAlgn="base" hangingPunct="0">
              <a:spcBef>
                <a:spcPct val="0"/>
              </a:spcBef>
              <a:spcAft>
                <a:spcPct val="0"/>
              </a:spcAft>
              <a:defRPr sz="2400" i="1">
                <a:solidFill>
                  <a:schemeClr val="tx1"/>
                </a:solidFill>
                <a:latin typeface="Times New Roman" charset="0"/>
                <a:ea typeface="ＭＳ Ｐゴシック" charset="-128"/>
              </a:defRPr>
            </a:lvl6pPr>
            <a:lvl7pPr marL="914400" eaLnBrk="0" fontAlgn="base" hangingPunct="0">
              <a:spcBef>
                <a:spcPct val="0"/>
              </a:spcBef>
              <a:spcAft>
                <a:spcPct val="0"/>
              </a:spcAft>
              <a:defRPr sz="2400" i="1">
                <a:solidFill>
                  <a:schemeClr val="tx1"/>
                </a:solidFill>
                <a:latin typeface="Times New Roman" charset="0"/>
                <a:ea typeface="ＭＳ Ｐゴシック" charset="-128"/>
              </a:defRPr>
            </a:lvl7pPr>
            <a:lvl8pPr marL="1371600" eaLnBrk="0" fontAlgn="base" hangingPunct="0">
              <a:spcBef>
                <a:spcPct val="0"/>
              </a:spcBef>
              <a:spcAft>
                <a:spcPct val="0"/>
              </a:spcAft>
              <a:defRPr sz="2400" i="1">
                <a:solidFill>
                  <a:schemeClr val="tx1"/>
                </a:solidFill>
                <a:latin typeface="Times New Roman" charset="0"/>
                <a:ea typeface="ＭＳ Ｐゴシック" charset="-128"/>
              </a:defRPr>
            </a:lvl8pPr>
            <a:lvl9pPr marL="1828800" eaLnBrk="0" fontAlgn="base" hangingPunct="0">
              <a:spcBef>
                <a:spcPct val="0"/>
              </a:spcBef>
              <a:spcAft>
                <a:spcPct val="0"/>
              </a:spcAft>
              <a:defRPr sz="2400" i="1">
                <a:solidFill>
                  <a:schemeClr val="tx1"/>
                </a:solidFill>
                <a:latin typeface="Times New Roman" charset="0"/>
                <a:ea typeface="ＭＳ Ｐゴシック" charset="-128"/>
              </a:defRPr>
            </a:lvl9pPr>
          </a:lstStyle>
          <a:p>
            <a:pPr algn="l">
              <a:spcBef>
                <a:spcPct val="50000"/>
              </a:spcBef>
            </a:pPr>
            <a:r>
              <a:rPr lang="en-US" altLang="x-none" i="0" dirty="0"/>
              <a:t> </a:t>
            </a:r>
          </a:p>
        </p:txBody>
      </p:sp>
      <p:sp>
        <p:nvSpPr>
          <p:cNvPr id="249861" name="Text Box 5"/>
          <p:cNvSpPr txBox="1">
            <a:spLocks noChangeArrowheads="1"/>
          </p:cNvSpPr>
          <p:nvPr/>
        </p:nvSpPr>
        <p:spPr bwMode="auto">
          <a:xfrm>
            <a:off x="1905000" y="1752600"/>
            <a:ext cx="807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i="1">
                <a:solidFill>
                  <a:schemeClr val="tx1"/>
                </a:solidFill>
                <a:latin typeface="Times New Roman" charset="0"/>
                <a:ea typeface="ＭＳ Ｐゴシック" charset="-128"/>
              </a:defRPr>
            </a:lvl1pPr>
            <a:lvl2pPr marL="37931725" indent="-37474525">
              <a:defRPr sz="2400" i="1">
                <a:solidFill>
                  <a:schemeClr val="tx1"/>
                </a:solidFill>
                <a:latin typeface="Times New Roman" charset="0"/>
                <a:ea typeface="ＭＳ Ｐゴシック" charset="-128"/>
              </a:defRPr>
            </a:lvl2pPr>
            <a:lvl3pPr>
              <a:defRPr sz="2400" i="1">
                <a:solidFill>
                  <a:schemeClr val="tx1"/>
                </a:solidFill>
                <a:latin typeface="Times New Roman" charset="0"/>
                <a:ea typeface="ＭＳ Ｐゴシック" charset="-128"/>
              </a:defRPr>
            </a:lvl3pPr>
            <a:lvl4pPr>
              <a:defRPr sz="2400" i="1">
                <a:solidFill>
                  <a:schemeClr val="tx1"/>
                </a:solidFill>
                <a:latin typeface="Times New Roman" charset="0"/>
                <a:ea typeface="ＭＳ Ｐゴシック" charset="-128"/>
              </a:defRPr>
            </a:lvl4pPr>
            <a:lvl5pPr>
              <a:defRPr sz="2400" i="1">
                <a:solidFill>
                  <a:schemeClr val="tx1"/>
                </a:solidFill>
                <a:latin typeface="Times New Roman" charset="0"/>
                <a:ea typeface="ＭＳ Ｐゴシック" charset="-128"/>
              </a:defRPr>
            </a:lvl5pPr>
            <a:lvl6pPr marL="457200" eaLnBrk="0" fontAlgn="base" hangingPunct="0">
              <a:spcBef>
                <a:spcPct val="0"/>
              </a:spcBef>
              <a:spcAft>
                <a:spcPct val="0"/>
              </a:spcAft>
              <a:defRPr sz="2400" i="1">
                <a:solidFill>
                  <a:schemeClr val="tx1"/>
                </a:solidFill>
                <a:latin typeface="Times New Roman" charset="0"/>
                <a:ea typeface="ＭＳ Ｐゴシック" charset="-128"/>
              </a:defRPr>
            </a:lvl6pPr>
            <a:lvl7pPr marL="914400" eaLnBrk="0" fontAlgn="base" hangingPunct="0">
              <a:spcBef>
                <a:spcPct val="0"/>
              </a:spcBef>
              <a:spcAft>
                <a:spcPct val="0"/>
              </a:spcAft>
              <a:defRPr sz="2400" i="1">
                <a:solidFill>
                  <a:schemeClr val="tx1"/>
                </a:solidFill>
                <a:latin typeface="Times New Roman" charset="0"/>
                <a:ea typeface="ＭＳ Ｐゴシック" charset="-128"/>
              </a:defRPr>
            </a:lvl7pPr>
            <a:lvl8pPr marL="1371600" eaLnBrk="0" fontAlgn="base" hangingPunct="0">
              <a:spcBef>
                <a:spcPct val="0"/>
              </a:spcBef>
              <a:spcAft>
                <a:spcPct val="0"/>
              </a:spcAft>
              <a:defRPr sz="2400" i="1">
                <a:solidFill>
                  <a:schemeClr val="tx1"/>
                </a:solidFill>
                <a:latin typeface="Times New Roman" charset="0"/>
                <a:ea typeface="ＭＳ Ｐゴシック" charset="-128"/>
              </a:defRPr>
            </a:lvl8pPr>
            <a:lvl9pPr marL="1828800" eaLnBrk="0" fontAlgn="base" hangingPunct="0">
              <a:spcBef>
                <a:spcPct val="0"/>
              </a:spcBef>
              <a:spcAft>
                <a:spcPct val="0"/>
              </a:spcAft>
              <a:defRPr sz="2400" i="1">
                <a:solidFill>
                  <a:schemeClr val="tx1"/>
                </a:solidFill>
                <a:latin typeface="Times New Roman" charset="0"/>
                <a:ea typeface="ＭＳ Ｐゴシック" charset="-128"/>
              </a:defRPr>
            </a:lvl9pPr>
          </a:lstStyle>
          <a:p>
            <a:pPr algn="l">
              <a:spcBef>
                <a:spcPct val="50000"/>
              </a:spcBef>
            </a:pPr>
            <a:r>
              <a:rPr lang="en-US" altLang="x-none" i="0" dirty="0"/>
              <a:t> </a:t>
            </a:r>
          </a:p>
        </p:txBody>
      </p:sp>
      <p:sp>
        <p:nvSpPr>
          <p:cNvPr id="249862" name="Text Box 6"/>
          <p:cNvSpPr txBox="1">
            <a:spLocks noChangeArrowheads="1"/>
          </p:cNvSpPr>
          <p:nvPr/>
        </p:nvSpPr>
        <p:spPr bwMode="auto">
          <a:xfrm>
            <a:off x="1905000" y="1752600"/>
            <a:ext cx="807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i="1">
                <a:solidFill>
                  <a:schemeClr val="tx1"/>
                </a:solidFill>
                <a:latin typeface="Times New Roman" charset="0"/>
                <a:ea typeface="ＭＳ Ｐゴシック" charset="-128"/>
              </a:defRPr>
            </a:lvl1pPr>
            <a:lvl2pPr marL="37931725" indent="-37474525">
              <a:defRPr sz="2400" i="1">
                <a:solidFill>
                  <a:schemeClr val="tx1"/>
                </a:solidFill>
                <a:latin typeface="Times New Roman" charset="0"/>
                <a:ea typeface="ＭＳ Ｐゴシック" charset="-128"/>
              </a:defRPr>
            </a:lvl2pPr>
            <a:lvl3pPr>
              <a:defRPr sz="2400" i="1">
                <a:solidFill>
                  <a:schemeClr val="tx1"/>
                </a:solidFill>
                <a:latin typeface="Times New Roman" charset="0"/>
                <a:ea typeface="ＭＳ Ｐゴシック" charset="-128"/>
              </a:defRPr>
            </a:lvl3pPr>
            <a:lvl4pPr>
              <a:defRPr sz="2400" i="1">
                <a:solidFill>
                  <a:schemeClr val="tx1"/>
                </a:solidFill>
                <a:latin typeface="Times New Roman" charset="0"/>
                <a:ea typeface="ＭＳ Ｐゴシック" charset="-128"/>
              </a:defRPr>
            </a:lvl4pPr>
            <a:lvl5pPr>
              <a:defRPr sz="2400" i="1">
                <a:solidFill>
                  <a:schemeClr val="tx1"/>
                </a:solidFill>
                <a:latin typeface="Times New Roman" charset="0"/>
                <a:ea typeface="ＭＳ Ｐゴシック" charset="-128"/>
              </a:defRPr>
            </a:lvl5pPr>
            <a:lvl6pPr marL="457200" eaLnBrk="0" fontAlgn="base" hangingPunct="0">
              <a:spcBef>
                <a:spcPct val="0"/>
              </a:spcBef>
              <a:spcAft>
                <a:spcPct val="0"/>
              </a:spcAft>
              <a:defRPr sz="2400" i="1">
                <a:solidFill>
                  <a:schemeClr val="tx1"/>
                </a:solidFill>
                <a:latin typeface="Times New Roman" charset="0"/>
                <a:ea typeface="ＭＳ Ｐゴシック" charset="-128"/>
              </a:defRPr>
            </a:lvl6pPr>
            <a:lvl7pPr marL="914400" eaLnBrk="0" fontAlgn="base" hangingPunct="0">
              <a:spcBef>
                <a:spcPct val="0"/>
              </a:spcBef>
              <a:spcAft>
                <a:spcPct val="0"/>
              </a:spcAft>
              <a:defRPr sz="2400" i="1">
                <a:solidFill>
                  <a:schemeClr val="tx1"/>
                </a:solidFill>
                <a:latin typeface="Times New Roman" charset="0"/>
                <a:ea typeface="ＭＳ Ｐゴシック" charset="-128"/>
              </a:defRPr>
            </a:lvl7pPr>
            <a:lvl8pPr marL="1371600" eaLnBrk="0" fontAlgn="base" hangingPunct="0">
              <a:spcBef>
                <a:spcPct val="0"/>
              </a:spcBef>
              <a:spcAft>
                <a:spcPct val="0"/>
              </a:spcAft>
              <a:defRPr sz="2400" i="1">
                <a:solidFill>
                  <a:schemeClr val="tx1"/>
                </a:solidFill>
                <a:latin typeface="Times New Roman" charset="0"/>
                <a:ea typeface="ＭＳ Ｐゴシック" charset="-128"/>
              </a:defRPr>
            </a:lvl8pPr>
            <a:lvl9pPr marL="1828800" eaLnBrk="0" fontAlgn="base" hangingPunct="0">
              <a:spcBef>
                <a:spcPct val="0"/>
              </a:spcBef>
              <a:spcAft>
                <a:spcPct val="0"/>
              </a:spcAft>
              <a:defRPr sz="2400" i="1">
                <a:solidFill>
                  <a:schemeClr val="tx1"/>
                </a:solidFill>
                <a:latin typeface="Times New Roman" charset="0"/>
                <a:ea typeface="ＭＳ Ｐゴシック" charset="-128"/>
              </a:defRPr>
            </a:lvl9pPr>
          </a:lstStyle>
          <a:p>
            <a:pPr algn="l">
              <a:spcBef>
                <a:spcPct val="50000"/>
              </a:spcBef>
            </a:pPr>
            <a:r>
              <a:rPr lang="en-US" altLang="x-none" i="0" dirty="0"/>
              <a:t> </a:t>
            </a:r>
          </a:p>
        </p:txBody>
      </p:sp>
      <p:sp>
        <p:nvSpPr>
          <p:cNvPr id="249863" name="Text Box 7"/>
          <p:cNvSpPr txBox="1">
            <a:spLocks noChangeArrowheads="1"/>
          </p:cNvSpPr>
          <p:nvPr/>
        </p:nvSpPr>
        <p:spPr bwMode="auto">
          <a:xfrm>
            <a:off x="1905000" y="1752600"/>
            <a:ext cx="807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i="1">
                <a:solidFill>
                  <a:schemeClr val="tx1"/>
                </a:solidFill>
                <a:latin typeface="Times New Roman" charset="0"/>
                <a:ea typeface="ＭＳ Ｐゴシック" charset="-128"/>
              </a:defRPr>
            </a:lvl1pPr>
            <a:lvl2pPr marL="37931725" indent="-37474525">
              <a:defRPr sz="2400" i="1">
                <a:solidFill>
                  <a:schemeClr val="tx1"/>
                </a:solidFill>
                <a:latin typeface="Times New Roman" charset="0"/>
                <a:ea typeface="ＭＳ Ｐゴシック" charset="-128"/>
              </a:defRPr>
            </a:lvl2pPr>
            <a:lvl3pPr>
              <a:defRPr sz="2400" i="1">
                <a:solidFill>
                  <a:schemeClr val="tx1"/>
                </a:solidFill>
                <a:latin typeface="Times New Roman" charset="0"/>
                <a:ea typeface="ＭＳ Ｐゴシック" charset="-128"/>
              </a:defRPr>
            </a:lvl3pPr>
            <a:lvl4pPr>
              <a:defRPr sz="2400" i="1">
                <a:solidFill>
                  <a:schemeClr val="tx1"/>
                </a:solidFill>
                <a:latin typeface="Times New Roman" charset="0"/>
                <a:ea typeface="ＭＳ Ｐゴシック" charset="-128"/>
              </a:defRPr>
            </a:lvl4pPr>
            <a:lvl5pPr>
              <a:defRPr sz="2400" i="1">
                <a:solidFill>
                  <a:schemeClr val="tx1"/>
                </a:solidFill>
                <a:latin typeface="Times New Roman" charset="0"/>
                <a:ea typeface="ＭＳ Ｐゴシック" charset="-128"/>
              </a:defRPr>
            </a:lvl5pPr>
            <a:lvl6pPr marL="457200" eaLnBrk="0" fontAlgn="base" hangingPunct="0">
              <a:spcBef>
                <a:spcPct val="0"/>
              </a:spcBef>
              <a:spcAft>
                <a:spcPct val="0"/>
              </a:spcAft>
              <a:defRPr sz="2400" i="1">
                <a:solidFill>
                  <a:schemeClr val="tx1"/>
                </a:solidFill>
                <a:latin typeface="Times New Roman" charset="0"/>
                <a:ea typeface="ＭＳ Ｐゴシック" charset="-128"/>
              </a:defRPr>
            </a:lvl6pPr>
            <a:lvl7pPr marL="914400" eaLnBrk="0" fontAlgn="base" hangingPunct="0">
              <a:spcBef>
                <a:spcPct val="0"/>
              </a:spcBef>
              <a:spcAft>
                <a:spcPct val="0"/>
              </a:spcAft>
              <a:defRPr sz="2400" i="1">
                <a:solidFill>
                  <a:schemeClr val="tx1"/>
                </a:solidFill>
                <a:latin typeface="Times New Roman" charset="0"/>
                <a:ea typeface="ＭＳ Ｐゴシック" charset="-128"/>
              </a:defRPr>
            </a:lvl7pPr>
            <a:lvl8pPr marL="1371600" eaLnBrk="0" fontAlgn="base" hangingPunct="0">
              <a:spcBef>
                <a:spcPct val="0"/>
              </a:spcBef>
              <a:spcAft>
                <a:spcPct val="0"/>
              </a:spcAft>
              <a:defRPr sz="2400" i="1">
                <a:solidFill>
                  <a:schemeClr val="tx1"/>
                </a:solidFill>
                <a:latin typeface="Times New Roman" charset="0"/>
                <a:ea typeface="ＭＳ Ｐゴシック" charset="-128"/>
              </a:defRPr>
            </a:lvl8pPr>
            <a:lvl9pPr marL="1828800" eaLnBrk="0" fontAlgn="base" hangingPunct="0">
              <a:spcBef>
                <a:spcPct val="0"/>
              </a:spcBef>
              <a:spcAft>
                <a:spcPct val="0"/>
              </a:spcAft>
              <a:defRPr sz="2400" i="1">
                <a:solidFill>
                  <a:schemeClr val="tx1"/>
                </a:solidFill>
                <a:latin typeface="Times New Roman" charset="0"/>
                <a:ea typeface="ＭＳ Ｐゴシック" charset="-128"/>
              </a:defRPr>
            </a:lvl9pPr>
          </a:lstStyle>
          <a:p>
            <a:pPr algn="l">
              <a:spcBef>
                <a:spcPct val="50000"/>
              </a:spcBef>
            </a:pPr>
            <a:r>
              <a:rPr lang="en-US" altLang="x-none" i="0" dirty="0"/>
              <a:t> </a:t>
            </a:r>
          </a:p>
        </p:txBody>
      </p:sp>
      <p:sp>
        <p:nvSpPr>
          <p:cNvPr id="114696" name="Text Box 8"/>
          <p:cNvSpPr txBox="1">
            <a:spLocks noChangeArrowheads="1"/>
          </p:cNvSpPr>
          <p:nvPr/>
        </p:nvSpPr>
        <p:spPr bwMode="auto">
          <a:xfrm>
            <a:off x="2209800" y="4038601"/>
            <a:ext cx="6629400" cy="531813"/>
          </a:xfrm>
          <a:prstGeom prst="rect">
            <a:avLst/>
          </a:prstGeom>
          <a:noFill/>
          <a:ln w="9525">
            <a:noFill/>
            <a:miter lim="800000"/>
            <a:headEnd/>
            <a:tailEnd/>
          </a:ln>
          <a:effectLst/>
        </p:spPr>
        <p:txBody>
          <a:bodyPr>
            <a:spAutoFit/>
          </a:bodyPr>
          <a:lstStyle/>
          <a:p>
            <a:pPr algn="l">
              <a:lnSpc>
                <a:spcPct val="80000"/>
              </a:lnSpc>
              <a:defRPr/>
            </a:pPr>
            <a:r>
              <a:rPr lang="en-US" sz="3600" dirty="0">
                <a:solidFill>
                  <a:srgbClr val="E1BA85"/>
                </a:solidFill>
                <a:effectLst>
                  <a:outerShdw blurRad="38100" dist="38100" dir="2700000" algn="tl">
                    <a:srgbClr val="000000"/>
                  </a:outerShdw>
                </a:effectLst>
              </a:rPr>
              <a:t>	  </a:t>
            </a:r>
          </a:p>
        </p:txBody>
      </p:sp>
      <p:sp>
        <p:nvSpPr>
          <p:cNvPr id="17" name="Title 16"/>
          <p:cNvSpPr>
            <a:spLocks noGrp="1"/>
          </p:cNvSpPr>
          <p:nvPr>
            <p:ph type="title"/>
          </p:nvPr>
        </p:nvSpPr>
        <p:spPr/>
        <p:txBody>
          <a:bodyPr/>
          <a:lstStyle/>
          <a:p>
            <a:r>
              <a:rPr lang="en-US" altLang="x-none" dirty="0"/>
              <a:t>The High Priest</a:t>
            </a:r>
          </a:p>
        </p:txBody>
      </p:sp>
      <p:sp>
        <p:nvSpPr>
          <p:cNvPr id="249866" name="Content Placeholder 17"/>
          <p:cNvSpPr>
            <a:spLocks noGrp="1"/>
          </p:cNvSpPr>
          <p:nvPr>
            <p:ph idx="1"/>
          </p:nvPr>
        </p:nvSpPr>
        <p:spPr/>
        <p:txBody>
          <a:bodyPr/>
          <a:lstStyle/>
          <a:p>
            <a:r>
              <a:rPr lang="en-US" altLang="x-none" dirty="0"/>
              <a:t>Stones: Inside the breastplate were twelve stones representing the twelve tribes of Israel (Exodus 28:17–21).</a:t>
            </a:r>
          </a:p>
          <a:p>
            <a:endParaRPr lang="en-US" altLang="x-none" dirty="0"/>
          </a:p>
        </p:txBody>
      </p:sp>
      <p:pic>
        <p:nvPicPr>
          <p:cNvPr id="249867" name="Picture 3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51970" y="2779642"/>
            <a:ext cx="4095474" cy="3796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44292086"/>
      </p:ext>
    </p:extLst>
  </p:cSld>
  <p:clrMapOvr>
    <a:masterClrMapping/>
  </p:clrMapOvr>
  <p:timing>
    <p:tnLst>
      <p:par>
        <p:cTn id="1" dur="indefinite" restart="never" nodeType="tmRoot"/>
      </p:par>
    </p:tnLst>
  </p:timing>
</p:sld>
</file>

<file path=ppt/theme/theme1.xml><?xml version="1.0" encoding="utf-8"?>
<a:theme xmlns:a="http://schemas.openxmlformats.org/drawingml/2006/main" name="160729-science-template-16x9">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160729-science-template-16x9</Template>
  <TotalTime>911</TotalTime>
  <Words>1636</Words>
  <Application>Microsoft Macintosh PowerPoint</Application>
  <PresentationFormat>Widescreen</PresentationFormat>
  <Paragraphs>270</Paragraphs>
  <Slides>39</Slides>
  <Notes>12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39</vt:i4>
      </vt:variant>
    </vt:vector>
  </HeadingPairs>
  <TitlesOfParts>
    <vt:vector size="47" baseType="lpstr">
      <vt:lpstr>Calibri</vt:lpstr>
      <vt:lpstr>Courier New</vt:lpstr>
      <vt:lpstr>Monotype Sorts</vt:lpstr>
      <vt:lpstr>ＭＳ Ｐゴシック</vt:lpstr>
      <vt:lpstr>Times New Roman</vt:lpstr>
      <vt:lpstr>Zapf Dingbats</vt:lpstr>
      <vt:lpstr>Arial</vt:lpstr>
      <vt:lpstr>160729-science-template-16x9</vt:lpstr>
      <vt:lpstr>Mines, Minerals, and Minecraft</vt:lpstr>
      <vt:lpstr>Agenda</vt:lpstr>
      <vt:lpstr>Bible Study</vt:lpstr>
      <vt:lpstr>The High Priest</vt:lpstr>
      <vt:lpstr>The High Priest</vt:lpstr>
      <vt:lpstr>The High Priest</vt:lpstr>
      <vt:lpstr>The High Pirest</vt:lpstr>
      <vt:lpstr>The High Priest</vt:lpstr>
      <vt:lpstr>The High Priest</vt:lpstr>
      <vt:lpstr>The High Priest</vt:lpstr>
      <vt:lpstr>The High Priest</vt:lpstr>
      <vt:lpstr>The High Priest</vt:lpstr>
      <vt:lpstr>The High Priest</vt:lpstr>
      <vt:lpstr>The High Priest</vt:lpstr>
      <vt:lpstr>The High Priest</vt:lpstr>
      <vt:lpstr>The Raspberry Pi - Accessories</vt:lpstr>
      <vt:lpstr>Accessories</vt:lpstr>
      <vt:lpstr>Cases</vt:lpstr>
      <vt:lpstr>Cameras</vt:lpstr>
      <vt:lpstr>Hats, pHats, GPIO adapters</vt:lpstr>
      <vt:lpstr>Hats, pHats, GPIO adapters</vt:lpstr>
      <vt:lpstr>Screens and Displays</vt:lpstr>
      <vt:lpstr>Project Kits</vt:lpstr>
      <vt:lpstr>Hacking Minecraft with Python</vt:lpstr>
      <vt:lpstr>Minecraft Commands</vt:lpstr>
      <vt:lpstr>Executing Python Scripts</vt:lpstr>
      <vt:lpstr>Python Scripts</vt:lpstr>
      <vt:lpstr>Controlling Blocks</vt:lpstr>
      <vt:lpstr>Steve the Iceman</vt:lpstr>
      <vt:lpstr>Code: iceman.py</vt:lpstr>
      <vt:lpstr>Steve the Iceman</vt:lpstr>
      <vt:lpstr>Steve the Iceman</vt:lpstr>
      <vt:lpstr>Steve the Iceman</vt:lpstr>
      <vt:lpstr>Code: iceman1.py</vt:lpstr>
      <vt:lpstr>Steve the Iceman</vt:lpstr>
      <vt:lpstr>Steve the Iceman</vt:lpstr>
      <vt:lpstr>Code: iceman2.py</vt:lpstr>
      <vt:lpstr>LAB TIME </vt:lpstr>
      <vt:lpstr>Questions or comments?</vt:lpstr>
    </vt:vector>
  </TitlesOfParts>
  <Company/>
  <LinksUpToDate>false</LinksUpToDate>
  <SharedDoc>false</SharedDoc>
  <HyperlinksChanged>false</HyperlinksChanged>
  <AppVersion>15.0029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Parables and pythons</dc:title>
  <dc:creator>Chuck Bell</dc:creator>
  <cp:lastModifiedBy>Chuck Bell</cp:lastModifiedBy>
  <cp:revision>198</cp:revision>
  <dcterms:created xsi:type="dcterms:W3CDTF">2018-09-09T20:06:26Z</dcterms:created>
  <dcterms:modified xsi:type="dcterms:W3CDTF">2019-02-12T00:29:35Z</dcterms:modified>
</cp:coreProperties>
</file>